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2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267" r:id="rId10"/>
    <p:sldId id="285" r:id="rId11"/>
    <p:sldId id="288" r:id="rId12"/>
    <p:sldId id="272" r:id="rId13"/>
    <p:sldId id="286" r:id="rId14"/>
    <p:sldId id="264" r:id="rId15"/>
    <p:sldId id="266" r:id="rId16"/>
    <p:sldId id="293" r:id="rId17"/>
    <p:sldId id="294" r:id="rId18"/>
    <p:sldId id="271" r:id="rId19"/>
    <p:sldId id="269" r:id="rId20"/>
    <p:sldId id="270" r:id="rId21"/>
    <p:sldId id="274" r:id="rId22"/>
    <p:sldId id="295" r:id="rId23"/>
    <p:sldId id="296" r:id="rId24"/>
    <p:sldId id="281" r:id="rId25"/>
    <p:sldId id="275" r:id="rId26"/>
    <p:sldId id="289" r:id="rId27"/>
    <p:sldId id="292" r:id="rId28"/>
    <p:sldId id="291" r:id="rId29"/>
    <p:sldId id="287" r:id="rId30"/>
    <p:sldId id="290" r:id="rId31"/>
    <p:sldId id="273" r:id="rId32"/>
    <p:sldId id="259" r:id="rId33"/>
    <p:sldId id="276" r:id="rId34"/>
    <p:sldId id="263" r:id="rId35"/>
    <p:sldId id="280" r:id="rId36"/>
    <p:sldId id="258" r:id="rId37"/>
    <p:sldId id="260" r:id="rId38"/>
    <p:sldId id="262" r:id="rId39"/>
    <p:sldId id="268" r:id="rId40"/>
    <p:sldId id="28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0356" autoAdjust="0"/>
  </p:normalViewPr>
  <p:slideViewPr>
    <p:cSldViewPr snapToGrid="0">
      <p:cViewPr>
        <p:scale>
          <a:sx n="82" d="100"/>
          <a:sy n="82" d="100"/>
        </p:scale>
        <p:origin x="94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0827600"/>
        <c:axId val="620828256"/>
      </c:scatterChart>
      <c:valAx>
        <c:axId val="62082760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828256"/>
        <c:crosses val="autoZero"/>
        <c:crossBetween val="midCat"/>
      </c:valAx>
      <c:valAx>
        <c:axId val="62082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827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573392"/>
        <c:axId val="330029720"/>
      </c:scatterChart>
      <c:valAx>
        <c:axId val="472573392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029720"/>
        <c:crosses val="autoZero"/>
        <c:crossBetween val="midCat"/>
      </c:valAx>
      <c:valAx>
        <c:axId val="33002972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573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es-419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51386540"/>
        <c:crosses val="autoZero"/>
        <c:crossBetween val="midCat"/>
      </c:valAx>
      <c:valAx>
        <c:axId val="51386540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50325786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es-419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es-419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es-419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82802"/>
        <c:axId val="32922631"/>
      </c:scatterChart>
      <c:valAx>
        <c:axId val="51282802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32922631"/>
        <c:crosses val="autoZero"/>
        <c:crossBetween val="midCat"/>
      </c:valAx>
      <c:valAx>
        <c:axId val="32922631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51282802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5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008656"/>
        <c:axId val="518011608"/>
      </c:scatterChart>
      <c:valAx>
        <c:axId val="51800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011608"/>
        <c:crosses val="autoZero"/>
        <c:crossBetween val="midCat"/>
      </c:valAx>
      <c:valAx>
        <c:axId val="518011608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008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971312"/>
        <c:axId val="2115043872"/>
      </c:scatterChart>
      <c:valAx>
        <c:axId val="114971312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043872"/>
        <c:crosses val="autoZero"/>
        <c:crossBetween val="midCat"/>
      </c:valAx>
      <c:valAx>
        <c:axId val="2115043872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971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</a:t>
            </a:r>
            <a:endParaRPr lang="es-419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F8-43BD-ACBE-8C0519943EC4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F8-43BD-ACBE-8C0519943EC4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F8-43BD-ACBE-8C0519943EC4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F8-43BD-ACBE-8C0519943EC4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F8-43BD-ACBE-8C0519943EC4}"/>
            </c:ext>
          </c:extLst>
        </c:ser>
        <c:ser>
          <c:idx val="5"/>
          <c:order val="5"/>
          <c:tx>
            <c:strRef>
              <c:f>'mix6'!$L$1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'mix6'!$L$2:$L$1726</c:f>
              <c:numCache>
                <c:formatCode>General</c:formatCode>
                <c:ptCount val="1725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750</c:v>
                </c:pt>
                <c:pt idx="67">
                  <c:v>750</c:v>
                </c:pt>
                <c:pt idx="68">
                  <c:v>750</c:v>
                </c:pt>
                <c:pt idx="69">
                  <c:v>750</c:v>
                </c:pt>
                <c:pt idx="70">
                  <c:v>750</c:v>
                </c:pt>
                <c:pt idx="71">
                  <c:v>750</c:v>
                </c:pt>
                <c:pt idx="72">
                  <c:v>750</c:v>
                </c:pt>
                <c:pt idx="73">
                  <c:v>750</c:v>
                </c:pt>
                <c:pt idx="74">
                  <c:v>750</c:v>
                </c:pt>
                <c:pt idx="75">
                  <c:v>750</c:v>
                </c:pt>
                <c:pt idx="76">
                  <c:v>750</c:v>
                </c:pt>
                <c:pt idx="77">
                  <c:v>750</c:v>
                </c:pt>
                <c:pt idx="78">
                  <c:v>750</c:v>
                </c:pt>
                <c:pt idx="79">
                  <c:v>750</c:v>
                </c:pt>
                <c:pt idx="80">
                  <c:v>750</c:v>
                </c:pt>
                <c:pt idx="81">
                  <c:v>750</c:v>
                </c:pt>
                <c:pt idx="82">
                  <c:v>750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950</c:v>
                </c:pt>
                <c:pt idx="181">
                  <c:v>950</c:v>
                </c:pt>
                <c:pt idx="182">
                  <c:v>950</c:v>
                </c:pt>
                <c:pt idx="183">
                  <c:v>950</c:v>
                </c:pt>
                <c:pt idx="184">
                  <c:v>950</c:v>
                </c:pt>
                <c:pt idx="185">
                  <c:v>950</c:v>
                </c:pt>
                <c:pt idx="186">
                  <c:v>950</c:v>
                </c:pt>
                <c:pt idx="187">
                  <c:v>950</c:v>
                </c:pt>
                <c:pt idx="188">
                  <c:v>950</c:v>
                </c:pt>
                <c:pt idx="189">
                  <c:v>950</c:v>
                </c:pt>
                <c:pt idx="190">
                  <c:v>950</c:v>
                </c:pt>
                <c:pt idx="191">
                  <c:v>950</c:v>
                </c:pt>
                <c:pt idx="192">
                  <c:v>950</c:v>
                </c:pt>
                <c:pt idx="193">
                  <c:v>950</c:v>
                </c:pt>
                <c:pt idx="194">
                  <c:v>950</c:v>
                </c:pt>
                <c:pt idx="195">
                  <c:v>950</c:v>
                </c:pt>
                <c:pt idx="196">
                  <c:v>950</c:v>
                </c:pt>
                <c:pt idx="197">
                  <c:v>950</c:v>
                </c:pt>
                <c:pt idx="198">
                  <c:v>950</c:v>
                </c:pt>
                <c:pt idx="199">
                  <c:v>950</c:v>
                </c:pt>
                <c:pt idx="200">
                  <c:v>950</c:v>
                </c:pt>
                <c:pt idx="201">
                  <c:v>950</c:v>
                </c:pt>
                <c:pt idx="202">
                  <c:v>950</c:v>
                </c:pt>
                <c:pt idx="203">
                  <c:v>950</c:v>
                </c:pt>
                <c:pt idx="204">
                  <c:v>950</c:v>
                </c:pt>
                <c:pt idx="205">
                  <c:v>950</c:v>
                </c:pt>
                <c:pt idx="206">
                  <c:v>950</c:v>
                </c:pt>
                <c:pt idx="207">
                  <c:v>950</c:v>
                </c:pt>
                <c:pt idx="208">
                  <c:v>950</c:v>
                </c:pt>
                <c:pt idx="209">
                  <c:v>950</c:v>
                </c:pt>
                <c:pt idx="210">
                  <c:v>950</c:v>
                </c:pt>
                <c:pt idx="211">
                  <c:v>950</c:v>
                </c:pt>
                <c:pt idx="212">
                  <c:v>950</c:v>
                </c:pt>
                <c:pt idx="213">
                  <c:v>950</c:v>
                </c:pt>
                <c:pt idx="214">
                  <c:v>950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350</c:v>
                </c:pt>
                <c:pt idx="312">
                  <c:v>350</c:v>
                </c:pt>
                <c:pt idx="313">
                  <c:v>350</c:v>
                </c:pt>
                <c:pt idx="314">
                  <c:v>350</c:v>
                </c:pt>
                <c:pt idx="315">
                  <c:v>350</c:v>
                </c:pt>
                <c:pt idx="316">
                  <c:v>350</c:v>
                </c:pt>
                <c:pt idx="317">
                  <c:v>350</c:v>
                </c:pt>
                <c:pt idx="318">
                  <c:v>350</c:v>
                </c:pt>
                <c:pt idx="319">
                  <c:v>350</c:v>
                </c:pt>
                <c:pt idx="320">
                  <c:v>350</c:v>
                </c:pt>
                <c:pt idx="321">
                  <c:v>350</c:v>
                </c:pt>
                <c:pt idx="322">
                  <c:v>350</c:v>
                </c:pt>
                <c:pt idx="323">
                  <c:v>350</c:v>
                </c:pt>
                <c:pt idx="324">
                  <c:v>350</c:v>
                </c:pt>
                <c:pt idx="325">
                  <c:v>350</c:v>
                </c:pt>
                <c:pt idx="326">
                  <c:v>350</c:v>
                </c:pt>
                <c:pt idx="327">
                  <c:v>350</c:v>
                </c:pt>
                <c:pt idx="328">
                  <c:v>350</c:v>
                </c:pt>
                <c:pt idx="329">
                  <c:v>350</c:v>
                </c:pt>
                <c:pt idx="330">
                  <c:v>350</c:v>
                </c:pt>
                <c:pt idx="331">
                  <c:v>350</c:v>
                </c:pt>
                <c:pt idx="332">
                  <c:v>350</c:v>
                </c:pt>
                <c:pt idx="333">
                  <c:v>350</c:v>
                </c:pt>
                <c:pt idx="334">
                  <c:v>350</c:v>
                </c:pt>
                <c:pt idx="335">
                  <c:v>350</c:v>
                </c:pt>
                <c:pt idx="336">
                  <c:v>350</c:v>
                </c:pt>
                <c:pt idx="337">
                  <c:v>350</c:v>
                </c:pt>
                <c:pt idx="338">
                  <c:v>350</c:v>
                </c:pt>
                <c:pt idx="339">
                  <c:v>350</c:v>
                </c:pt>
                <c:pt idx="340">
                  <c:v>350</c:v>
                </c:pt>
                <c:pt idx="341">
                  <c:v>350</c:v>
                </c:pt>
                <c:pt idx="342">
                  <c:v>350</c:v>
                </c:pt>
                <c:pt idx="343">
                  <c:v>350</c:v>
                </c:pt>
                <c:pt idx="344">
                  <c:v>350</c:v>
                </c:pt>
                <c:pt idx="345">
                  <c:v>350</c:v>
                </c:pt>
                <c:pt idx="346">
                  <c:v>350</c:v>
                </c:pt>
                <c:pt idx="347">
                  <c:v>350</c:v>
                </c:pt>
                <c:pt idx="348">
                  <c:v>350</c:v>
                </c:pt>
                <c:pt idx="349">
                  <c:v>350</c:v>
                </c:pt>
                <c:pt idx="350">
                  <c:v>350</c:v>
                </c:pt>
                <c:pt idx="351">
                  <c:v>350</c:v>
                </c:pt>
                <c:pt idx="352">
                  <c:v>350</c:v>
                </c:pt>
                <c:pt idx="353">
                  <c:v>350</c:v>
                </c:pt>
                <c:pt idx="354">
                  <c:v>350</c:v>
                </c:pt>
                <c:pt idx="355">
                  <c:v>350</c:v>
                </c:pt>
                <c:pt idx="356">
                  <c:v>350</c:v>
                </c:pt>
                <c:pt idx="357">
                  <c:v>350</c:v>
                </c:pt>
                <c:pt idx="358">
                  <c:v>350</c:v>
                </c:pt>
                <c:pt idx="359">
                  <c:v>350</c:v>
                </c:pt>
                <c:pt idx="360">
                  <c:v>350</c:v>
                </c:pt>
                <c:pt idx="361">
                  <c:v>350</c:v>
                </c:pt>
                <c:pt idx="362">
                  <c:v>350</c:v>
                </c:pt>
                <c:pt idx="363">
                  <c:v>350</c:v>
                </c:pt>
                <c:pt idx="364">
                  <c:v>350</c:v>
                </c:pt>
                <c:pt idx="365">
                  <c:v>350</c:v>
                </c:pt>
                <c:pt idx="366">
                  <c:v>350</c:v>
                </c:pt>
                <c:pt idx="367">
                  <c:v>350</c:v>
                </c:pt>
                <c:pt idx="368">
                  <c:v>350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950</c:v>
                </c:pt>
                <c:pt idx="488">
                  <c:v>950</c:v>
                </c:pt>
                <c:pt idx="489">
                  <c:v>950</c:v>
                </c:pt>
                <c:pt idx="490">
                  <c:v>950</c:v>
                </c:pt>
                <c:pt idx="491">
                  <c:v>950</c:v>
                </c:pt>
                <c:pt idx="492">
                  <c:v>950</c:v>
                </c:pt>
                <c:pt idx="493">
                  <c:v>950</c:v>
                </c:pt>
                <c:pt idx="494">
                  <c:v>950</c:v>
                </c:pt>
                <c:pt idx="495">
                  <c:v>950</c:v>
                </c:pt>
                <c:pt idx="496">
                  <c:v>950</c:v>
                </c:pt>
                <c:pt idx="497">
                  <c:v>950</c:v>
                </c:pt>
                <c:pt idx="498">
                  <c:v>950</c:v>
                </c:pt>
                <c:pt idx="499">
                  <c:v>950</c:v>
                </c:pt>
                <c:pt idx="500">
                  <c:v>950</c:v>
                </c:pt>
                <c:pt idx="501">
                  <c:v>950</c:v>
                </c:pt>
                <c:pt idx="502">
                  <c:v>950</c:v>
                </c:pt>
                <c:pt idx="503">
                  <c:v>950</c:v>
                </c:pt>
                <c:pt idx="504">
                  <c:v>950</c:v>
                </c:pt>
                <c:pt idx="505">
                  <c:v>950</c:v>
                </c:pt>
                <c:pt idx="506">
                  <c:v>950</c:v>
                </c:pt>
                <c:pt idx="507">
                  <c:v>950</c:v>
                </c:pt>
                <c:pt idx="508">
                  <c:v>950</c:v>
                </c:pt>
                <c:pt idx="509">
                  <c:v>950</c:v>
                </c:pt>
                <c:pt idx="510">
                  <c:v>950</c:v>
                </c:pt>
                <c:pt idx="511">
                  <c:v>950</c:v>
                </c:pt>
                <c:pt idx="512">
                  <c:v>950</c:v>
                </c:pt>
                <c:pt idx="513">
                  <c:v>950</c:v>
                </c:pt>
                <c:pt idx="514">
                  <c:v>950</c:v>
                </c:pt>
                <c:pt idx="515">
                  <c:v>950</c:v>
                </c:pt>
                <c:pt idx="516">
                  <c:v>950</c:v>
                </c:pt>
                <c:pt idx="517">
                  <c:v>950</c:v>
                </c:pt>
                <c:pt idx="518">
                  <c:v>950</c:v>
                </c:pt>
                <c:pt idx="519">
                  <c:v>950</c:v>
                </c:pt>
                <c:pt idx="520">
                  <c:v>950</c:v>
                </c:pt>
                <c:pt idx="521">
                  <c:v>950</c:v>
                </c:pt>
                <c:pt idx="522">
                  <c:v>950</c:v>
                </c:pt>
                <c:pt idx="523">
                  <c:v>950</c:v>
                </c:pt>
                <c:pt idx="524">
                  <c:v>950</c:v>
                </c:pt>
                <c:pt idx="525">
                  <c:v>950</c:v>
                </c:pt>
                <c:pt idx="526">
                  <c:v>950</c:v>
                </c:pt>
                <c:pt idx="527">
                  <c:v>950</c:v>
                </c:pt>
                <c:pt idx="528">
                  <c:v>950</c:v>
                </c:pt>
                <c:pt idx="529">
                  <c:v>950</c:v>
                </c:pt>
                <c:pt idx="530">
                  <c:v>950</c:v>
                </c:pt>
                <c:pt idx="531">
                  <c:v>950</c:v>
                </c:pt>
                <c:pt idx="532">
                  <c:v>950</c:v>
                </c:pt>
                <c:pt idx="533">
                  <c:v>950</c:v>
                </c:pt>
                <c:pt idx="534">
                  <c:v>950</c:v>
                </c:pt>
                <c:pt idx="535">
                  <c:v>950</c:v>
                </c:pt>
                <c:pt idx="536">
                  <c:v>950</c:v>
                </c:pt>
                <c:pt idx="537">
                  <c:v>950</c:v>
                </c:pt>
                <c:pt idx="538">
                  <c:v>950</c:v>
                </c:pt>
                <c:pt idx="539">
                  <c:v>950</c:v>
                </c:pt>
                <c:pt idx="540">
                  <c:v>950</c:v>
                </c:pt>
                <c:pt idx="541">
                  <c:v>950</c:v>
                </c:pt>
                <c:pt idx="542">
                  <c:v>950</c:v>
                </c:pt>
                <c:pt idx="543">
                  <c:v>950</c:v>
                </c:pt>
                <c:pt idx="544">
                  <c:v>950</c:v>
                </c:pt>
                <c:pt idx="545">
                  <c:v>950</c:v>
                </c:pt>
                <c:pt idx="546">
                  <c:v>950</c:v>
                </c:pt>
                <c:pt idx="547">
                  <c:v>950</c:v>
                </c:pt>
                <c:pt idx="548">
                  <c:v>950</c:v>
                </c:pt>
                <c:pt idx="549">
                  <c:v>950</c:v>
                </c:pt>
                <c:pt idx="550">
                  <c:v>950</c:v>
                </c:pt>
                <c:pt idx="551">
                  <c:v>950</c:v>
                </c:pt>
                <c:pt idx="552">
                  <c:v>950</c:v>
                </c:pt>
                <c:pt idx="553">
                  <c:v>950</c:v>
                </c:pt>
                <c:pt idx="554">
                  <c:v>950</c:v>
                </c:pt>
                <c:pt idx="555">
                  <c:v>950</c:v>
                </c:pt>
                <c:pt idx="556">
                  <c:v>950</c:v>
                </c:pt>
                <c:pt idx="557">
                  <c:v>950</c:v>
                </c:pt>
                <c:pt idx="558">
                  <c:v>950</c:v>
                </c:pt>
                <c:pt idx="559">
                  <c:v>950</c:v>
                </c:pt>
                <c:pt idx="560">
                  <c:v>950</c:v>
                </c:pt>
                <c:pt idx="561">
                  <c:v>950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150</c:v>
                </c:pt>
                <c:pt idx="647">
                  <c:v>150</c:v>
                </c:pt>
                <c:pt idx="648">
                  <c:v>150</c:v>
                </c:pt>
                <c:pt idx="649">
                  <c:v>150</c:v>
                </c:pt>
                <c:pt idx="650">
                  <c:v>150</c:v>
                </c:pt>
                <c:pt idx="651">
                  <c:v>150</c:v>
                </c:pt>
                <c:pt idx="652">
                  <c:v>150</c:v>
                </c:pt>
                <c:pt idx="653">
                  <c:v>150</c:v>
                </c:pt>
                <c:pt idx="654">
                  <c:v>150</c:v>
                </c:pt>
                <c:pt idx="655">
                  <c:v>150</c:v>
                </c:pt>
                <c:pt idx="656">
                  <c:v>150</c:v>
                </c:pt>
                <c:pt idx="657">
                  <c:v>150</c:v>
                </c:pt>
                <c:pt idx="658">
                  <c:v>150</c:v>
                </c:pt>
                <c:pt idx="659">
                  <c:v>150</c:v>
                </c:pt>
                <c:pt idx="660">
                  <c:v>150</c:v>
                </c:pt>
                <c:pt idx="661">
                  <c:v>150</c:v>
                </c:pt>
                <c:pt idx="662">
                  <c:v>150</c:v>
                </c:pt>
                <c:pt idx="663">
                  <c:v>150</c:v>
                </c:pt>
                <c:pt idx="664">
                  <c:v>150</c:v>
                </c:pt>
                <c:pt idx="665">
                  <c:v>150</c:v>
                </c:pt>
                <c:pt idx="666">
                  <c:v>150</c:v>
                </c:pt>
                <c:pt idx="667">
                  <c:v>150</c:v>
                </c:pt>
                <c:pt idx="668">
                  <c:v>150</c:v>
                </c:pt>
                <c:pt idx="669">
                  <c:v>150</c:v>
                </c:pt>
                <c:pt idx="670">
                  <c:v>150</c:v>
                </c:pt>
                <c:pt idx="671">
                  <c:v>150</c:v>
                </c:pt>
                <c:pt idx="672">
                  <c:v>150</c:v>
                </c:pt>
                <c:pt idx="673">
                  <c:v>150</c:v>
                </c:pt>
                <c:pt idx="674">
                  <c:v>150</c:v>
                </c:pt>
                <c:pt idx="675">
                  <c:v>150</c:v>
                </c:pt>
                <c:pt idx="676">
                  <c:v>150</c:v>
                </c:pt>
                <c:pt idx="677">
                  <c:v>150</c:v>
                </c:pt>
                <c:pt idx="678">
                  <c:v>150</c:v>
                </c:pt>
                <c:pt idx="679">
                  <c:v>150</c:v>
                </c:pt>
                <c:pt idx="680">
                  <c:v>150</c:v>
                </c:pt>
                <c:pt idx="681">
                  <c:v>150</c:v>
                </c:pt>
                <c:pt idx="682">
                  <c:v>150</c:v>
                </c:pt>
                <c:pt idx="683">
                  <c:v>150</c:v>
                </c:pt>
                <c:pt idx="684">
                  <c:v>150</c:v>
                </c:pt>
                <c:pt idx="685">
                  <c:v>150</c:v>
                </c:pt>
                <c:pt idx="686">
                  <c:v>150</c:v>
                </c:pt>
                <c:pt idx="687">
                  <c:v>150</c:v>
                </c:pt>
                <c:pt idx="688">
                  <c:v>150</c:v>
                </c:pt>
                <c:pt idx="689">
                  <c:v>150</c:v>
                </c:pt>
                <c:pt idx="690">
                  <c:v>150</c:v>
                </c:pt>
                <c:pt idx="691">
                  <c:v>150</c:v>
                </c:pt>
                <c:pt idx="692">
                  <c:v>150</c:v>
                </c:pt>
                <c:pt idx="693">
                  <c:v>150</c:v>
                </c:pt>
                <c:pt idx="694">
                  <c:v>150</c:v>
                </c:pt>
                <c:pt idx="695">
                  <c:v>150</c:v>
                </c:pt>
                <c:pt idx="696">
                  <c:v>150</c:v>
                </c:pt>
                <c:pt idx="697">
                  <c:v>150</c:v>
                </c:pt>
                <c:pt idx="698">
                  <c:v>150</c:v>
                </c:pt>
                <c:pt idx="699">
                  <c:v>150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950</c:v>
                </c:pt>
                <c:pt idx="747">
                  <c:v>950</c:v>
                </c:pt>
                <c:pt idx="748">
                  <c:v>950</c:v>
                </c:pt>
                <c:pt idx="749">
                  <c:v>950</c:v>
                </c:pt>
                <c:pt idx="750">
                  <c:v>950</c:v>
                </c:pt>
                <c:pt idx="751">
                  <c:v>950</c:v>
                </c:pt>
                <c:pt idx="752">
                  <c:v>950</c:v>
                </c:pt>
                <c:pt idx="753">
                  <c:v>950</c:v>
                </c:pt>
                <c:pt idx="754">
                  <c:v>950</c:v>
                </c:pt>
                <c:pt idx="755">
                  <c:v>950</c:v>
                </c:pt>
                <c:pt idx="756">
                  <c:v>950</c:v>
                </c:pt>
                <c:pt idx="757">
                  <c:v>950</c:v>
                </c:pt>
                <c:pt idx="758">
                  <c:v>950</c:v>
                </c:pt>
                <c:pt idx="759">
                  <c:v>950</c:v>
                </c:pt>
                <c:pt idx="760">
                  <c:v>950</c:v>
                </c:pt>
                <c:pt idx="761">
                  <c:v>950</c:v>
                </c:pt>
                <c:pt idx="762">
                  <c:v>950</c:v>
                </c:pt>
                <c:pt idx="763">
                  <c:v>950</c:v>
                </c:pt>
                <c:pt idx="764">
                  <c:v>950</c:v>
                </c:pt>
                <c:pt idx="765">
                  <c:v>950</c:v>
                </c:pt>
                <c:pt idx="766">
                  <c:v>950</c:v>
                </c:pt>
                <c:pt idx="767">
                  <c:v>950</c:v>
                </c:pt>
                <c:pt idx="768">
                  <c:v>950</c:v>
                </c:pt>
                <c:pt idx="769">
                  <c:v>950</c:v>
                </c:pt>
                <c:pt idx="770">
                  <c:v>950</c:v>
                </c:pt>
                <c:pt idx="771">
                  <c:v>950</c:v>
                </c:pt>
                <c:pt idx="772">
                  <c:v>950</c:v>
                </c:pt>
                <c:pt idx="773">
                  <c:v>950</c:v>
                </c:pt>
                <c:pt idx="774">
                  <c:v>950</c:v>
                </c:pt>
                <c:pt idx="775">
                  <c:v>950</c:v>
                </c:pt>
                <c:pt idx="776">
                  <c:v>950</c:v>
                </c:pt>
                <c:pt idx="777">
                  <c:v>950</c:v>
                </c:pt>
                <c:pt idx="778">
                  <c:v>950</c:v>
                </c:pt>
                <c:pt idx="779">
                  <c:v>950</c:v>
                </c:pt>
                <c:pt idx="780">
                  <c:v>950</c:v>
                </c:pt>
                <c:pt idx="781">
                  <c:v>950</c:v>
                </c:pt>
                <c:pt idx="782">
                  <c:v>950</c:v>
                </c:pt>
                <c:pt idx="783">
                  <c:v>950</c:v>
                </c:pt>
                <c:pt idx="784">
                  <c:v>950</c:v>
                </c:pt>
                <c:pt idx="785">
                  <c:v>950</c:v>
                </c:pt>
                <c:pt idx="786">
                  <c:v>950</c:v>
                </c:pt>
                <c:pt idx="787">
                  <c:v>950</c:v>
                </c:pt>
                <c:pt idx="788">
                  <c:v>950</c:v>
                </c:pt>
                <c:pt idx="789">
                  <c:v>950</c:v>
                </c:pt>
                <c:pt idx="790">
                  <c:v>950</c:v>
                </c:pt>
                <c:pt idx="791">
                  <c:v>950</c:v>
                </c:pt>
                <c:pt idx="792">
                  <c:v>950</c:v>
                </c:pt>
                <c:pt idx="793">
                  <c:v>950</c:v>
                </c:pt>
                <c:pt idx="794">
                  <c:v>950</c:v>
                </c:pt>
                <c:pt idx="795">
                  <c:v>950</c:v>
                </c:pt>
                <c:pt idx="796">
                  <c:v>950</c:v>
                </c:pt>
                <c:pt idx="797">
                  <c:v>950</c:v>
                </c:pt>
                <c:pt idx="798">
                  <c:v>950</c:v>
                </c:pt>
                <c:pt idx="799">
                  <c:v>950</c:v>
                </c:pt>
                <c:pt idx="800">
                  <c:v>950</c:v>
                </c:pt>
                <c:pt idx="801">
                  <c:v>950</c:v>
                </c:pt>
                <c:pt idx="802">
                  <c:v>950</c:v>
                </c:pt>
                <c:pt idx="803">
                  <c:v>950</c:v>
                </c:pt>
                <c:pt idx="804">
                  <c:v>950</c:v>
                </c:pt>
                <c:pt idx="805">
                  <c:v>950</c:v>
                </c:pt>
                <c:pt idx="806">
                  <c:v>950</c:v>
                </c:pt>
                <c:pt idx="807">
                  <c:v>950</c:v>
                </c:pt>
                <c:pt idx="808">
                  <c:v>950</c:v>
                </c:pt>
                <c:pt idx="809">
                  <c:v>950</c:v>
                </c:pt>
                <c:pt idx="810">
                  <c:v>950</c:v>
                </c:pt>
                <c:pt idx="811">
                  <c:v>950</c:v>
                </c:pt>
                <c:pt idx="812">
                  <c:v>950</c:v>
                </c:pt>
                <c:pt idx="813">
                  <c:v>950</c:v>
                </c:pt>
                <c:pt idx="814">
                  <c:v>950</c:v>
                </c:pt>
                <c:pt idx="815">
                  <c:v>950</c:v>
                </c:pt>
                <c:pt idx="816">
                  <c:v>950</c:v>
                </c:pt>
                <c:pt idx="817">
                  <c:v>950</c:v>
                </c:pt>
                <c:pt idx="818">
                  <c:v>950</c:v>
                </c:pt>
                <c:pt idx="819">
                  <c:v>950</c:v>
                </c:pt>
                <c:pt idx="820">
                  <c:v>950</c:v>
                </c:pt>
                <c:pt idx="821">
                  <c:v>950</c:v>
                </c:pt>
                <c:pt idx="822">
                  <c:v>950</c:v>
                </c:pt>
                <c:pt idx="823">
                  <c:v>950</c:v>
                </c:pt>
                <c:pt idx="824">
                  <c:v>950</c:v>
                </c:pt>
                <c:pt idx="825">
                  <c:v>950</c:v>
                </c:pt>
                <c:pt idx="826">
                  <c:v>950</c:v>
                </c:pt>
                <c:pt idx="827">
                  <c:v>950</c:v>
                </c:pt>
                <c:pt idx="828">
                  <c:v>950</c:v>
                </c:pt>
                <c:pt idx="829">
                  <c:v>950</c:v>
                </c:pt>
                <c:pt idx="830">
                  <c:v>950</c:v>
                </c:pt>
                <c:pt idx="831">
                  <c:v>950</c:v>
                </c:pt>
                <c:pt idx="832">
                  <c:v>950</c:v>
                </c:pt>
                <c:pt idx="833">
                  <c:v>950</c:v>
                </c:pt>
                <c:pt idx="834">
                  <c:v>950</c:v>
                </c:pt>
                <c:pt idx="835">
                  <c:v>950</c:v>
                </c:pt>
                <c:pt idx="836">
                  <c:v>950</c:v>
                </c:pt>
                <c:pt idx="837">
                  <c:v>950</c:v>
                </c:pt>
                <c:pt idx="838">
                  <c:v>950</c:v>
                </c:pt>
                <c:pt idx="839">
                  <c:v>950</c:v>
                </c:pt>
                <c:pt idx="840">
                  <c:v>950</c:v>
                </c:pt>
                <c:pt idx="841">
                  <c:v>950</c:v>
                </c:pt>
                <c:pt idx="842">
                  <c:v>950</c:v>
                </c:pt>
                <c:pt idx="843">
                  <c:v>950</c:v>
                </c:pt>
                <c:pt idx="844">
                  <c:v>950</c:v>
                </c:pt>
                <c:pt idx="845">
                  <c:v>950</c:v>
                </c:pt>
                <c:pt idx="846">
                  <c:v>950</c:v>
                </c:pt>
                <c:pt idx="847">
                  <c:v>950</c:v>
                </c:pt>
                <c:pt idx="848">
                  <c:v>950</c:v>
                </c:pt>
                <c:pt idx="849">
                  <c:v>950</c:v>
                </c:pt>
                <c:pt idx="850">
                  <c:v>950</c:v>
                </c:pt>
                <c:pt idx="851">
                  <c:v>950</c:v>
                </c:pt>
                <c:pt idx="852">
                  <c:v>950</c:v>
                </c:pt>
                <c:pt idx="853">
                  <c:v>950</c:v>
                </c:pt>
                <c:pt idx="854">
                  <c:v>950</c:v>
                </c:pt>
                <c:pt idx="855">
                  <c:v>950</c:v>
                </c:pt>
                <c:pt idx="856">
                  <c:v>950</c:v>
                </c:pt>
                <c:pt idx="857">
                  <c:v>950</c:v>
                </c:pt>
                <c:pt idx="858">
                  <c:v>950</c:v>
                </c:pt>
                <c:pt idx="859">
                  <c:v>950</c:v>
                </c:pt>
                <c:pt idx="860">
                  <c:v>950</c:v>
                </c:pt>
                <c:pt idx="861">
                  <c:v>950</c:v>
                </c:pt>
                <c:pt idx="862">
                  <c:v>950</c:v>
                </c:pt>
                <c:pt idx="863">
                  <c:v>950</c:v>
                </c:pt>
                <c:pt idx="864">
                  <c:v>950</c:v>
                </c:pt>
                <c:pt idx="865">
                  <c:v>950</c:v>
                </c:pt>
                <c:pt idx="866">
                  <c:v>950</c:v>
                </c:pt>
                <c:pt idx="867">
                  <c:v>950</c:v>
                </c:pt>
                <c:pt idx="868">
                  <c:v>950</c:v>
                </c:pt>
                <c:pt idx="869">
                  <c:v>950</c:v>
                </c:pt>
                <c:pt idx="870">
                  <c:v>950</c:v>
                </c:pt>
                <c:pt idx="871">
                  <c:v>950</c:v>
                </c:pt>
                <c:pt idx="872">
                  <c:v>950</c:v>
                </c:pt>
                <c:pt idx="873">
                  <c:v>950</c:v>
                </c:pt>
                <c:pt idx="874">
                  <c:v>950</c:v>
                </c:pt>
                <c:pt idx="875">
                  <c:v>950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750</c:v>
                </c:pt>
                <c:pt idx="889">
                  <c:v>750</c:v>
                </c:pt>
                <c:pt idx="890">
                  <c:v>750</c:v>
                </c:pt>
                <c:pt idx="891">
                  <c:v>750</c:v>
                </c:pt>
                <c:pt idx="892">
                  <c:v>750</c:v>
                </c:pt>
                <c:pt idx="893">
                  <c:v>750</c:v>
                </c:pt>
                <c:pt idx="894">
                  <c:v>750</c:v>
                </c:pt>
                <c:pt idx="895">
                  <c:v>750</c:v>
                </c:pt>
                <c:pt idx="896">
                  <c:v>750</c:v>
                </c:pt>
                <c:pt idx="897">
                  <c:v>750</c:v>
                </c:pt>
                <c:pt idx="898">
                  <c:v>750</c:v>
                </c:pt>
                <c:pt idx="899">
                  <c:v>750</c:v>
                </c:pt>
                <c:pt idx="900">
                  <c:v>750</c:v>
                </c:pt>
                <c:pt idx="901">
                  <c:v>750</c:v>
                </c:pt>
                <c:pt idx="902">
                  <c:v>750</c:v>
                </c:pt>
                <c:pt idx="903">
                  <c:v>750</c:v>
                </c:pt>
                <c:pt idx="904">
                  <c:v>750</c:v>
                </c:pt>
                <c:pt idx="905">
                  <c:v>750</c:v>
                </c:pt>
                <c:pt idx="906">
                  <c:v>750</c:v>
                </c:pt>
                <c:pt idx="907">
                  <c:v>750</c:v>
                </c:pt>
                <c:pt idx="908">
                  <c:v>750</c:v>
                </c:pt>
                <c:pt idx="909">
                  <c:v>750</c:v>
                </c:pt>
                <c:pt idx="910">
                  <c:v>750</c:v>
                </c:pt>
                <c:pt idx="911">
                  <c:v>750</c:v>
                </c:pt>
                <c:pt idx="912">
                  <c:v>750</c:v>
                </c:pt>
                <c:pt idx="913">
                  <c:v>750</c:v>
                </c:pt>
                <c:pt idx="914">
                  <c:v>750</c:v>
                </c:pt>
                <c:pt idx="915">
                  <c:v>750</c:v>
                </c:pt>
                <c:pt idx="916">
                  <c:v>750</c:v>
                </c:pt>
                <c:pt idx="917">
                  <c:v>750</c:v>
                </c:pt>
                <c:pt idx="918">
                  <c:v>750</c:v>
                </c:pt>
                <c:pt idx="919">
                  <c:v>750</c:v>
                </c:pt>
                <c:pt idx="920">
                  <c:v>750</c:v>
                </c:pt>
                <c:pt idx="921">
                  <c:v>750</c:v>
                </c:pt>
                <c:pt idx="922">
                  <c:v>750</c:v>
                </c:pt>
                <c:pt idx="923">
                  <c:v>750</c:v>
                </c:pt>
                <c:pt idx="924">
                  <c:v>750</c:v>
                </c:pt>
                <c:pt idx="925">
                  <c:v>750</c:v>
                </c:pt>
                <c:pt idx="926">
                  <c:v>750</c:v>
                </c:pt>
                <c:pt idx="927">
                  <c:v>750</c:v>
                </c:pt>
                <c:pt idx="928">
                  <c:v>750</c:v>
                </c:pt>
                <c:pt idx="929">
                  <c:v>750</c:v>
                </c:pt>
                <c:pt idx="930">
                  <c:v>750</c:v>
                </c:pt>
                <c:pt idx="931">
                  <c:v>750</c:v>
                </c:pt>
                <c:pt idx="932">
                  <c:v>750</c:v>
                </c:pt>
                <c:pt idx="933">
                  <c:v>750</c:v>
                </c:pt>
                <c:pt idx="934">
                  <c:v>750</c:v>
                </c:pt>
                <c:pt idx="935">
                  <c:v>750</c:v>
                </c:pt>
                <c:pt idx="936">
                  <c:v>750</c:v>
                </c:pt>
                <c:pt idx="937">
                  <c:v>750</c:v>
                </c:pt>
                <c:pt idx="938">
                  <c:v>750</c:v>
                </c:pt>
                <c:pt idx="939">
                  <c:v>750</c:v>
                </c:pt>
                <c:pt idx="940">
                  <c:v>750</c:v>
                </c:pt>
                <c:pt idx="941">
                  <c:v>750</c:v>
                </c:pt>
                <c:pt idx="942">
                  <c:v>750</c:v>
                </c:pt>
                <c:pt idx="943">
                  <c:v>750</c:v>
                </c:pt>
                <c:pt idx="944">
                  <c:v>750</c:v>
                </c:pt>
                <c:pt idx="945">
                  <c:v>750</c:v>
                </c:pt>
                <c:pt idx="946">
                  <c:v>750</c:v>
                </c:pt>
                <c:pt idx="947">
                  <c:v>750</c:v>
                </c:pt>
                <c:pt idx="948">
                  <c:v>750</c:v>
                </c:pt>
                <c:pt idx="949">
                  <c:v>750</c:v>
                </c:pt>
                <c:pt idx="950">
                  <c:v>750</c:v>
                </c:pt>
                <c:pt idx="951">
                  <c:v>750</c:v>
                </c:pt>
                <c:pt idx="952">
                  <c:v>750</c:v>
                </c:pt>
                <c:pt idx="953">
                  <c:v>750</c:v>
                </c:pt>
                <c:pt idx="954">
                  <c:v>750</c:v>
                </c:pt>
                <c:pt idx="955">
                  <c:v>750</c:v>
                </c:pt>
                <c:pt idx="956">
                  <c:v>750</c:v>
                </c:pt>
                <c:pt idx="957">
                  <c:v>750</c:v>
                </c:pt>
                <c:pt idx="958">
                  <c:v>750</c:v>
                </c:pt>
                <c:pt idx="959">
                  <c:v>750</c:v>
                </c:pt>
                <c:pt idx="960">
                  <c:v>750</c:v>
                </c:pt>
                <c:pt idx="961">
                  <c:v>750</c:v>
                </c:pt>
                <c:pt idx="962">
                  <c:v>750</c:v>
                </c:pt>
                <c:pt idx="963">
                  <c:v>750</c:v>
                </c:pt>
                <c:pt idx="964">
                  <c:v>750</c:v>
                </c:pt>
                <c:pt idx="965">
                  <c:v>750</c:v>
                </c:pt>
                <c:pt idx="966">
                  <c:v>750</c:v>
                </c:pt>
                <c:pt idx="967">
                  <c:v>750</c:v>
                </c:pt>
                <c:pt idx="968">
                  <c:v>750</c:v>
                </c:pt>
                <c:pt idx="969">
                  <c:v>750</c:v>
                </c:pt>
                <c:pt idx="970">
                  <c:v>750</c:v>
                </c:pt>
                <c:pt idx="971">
                  <c:v>750</c:v>
                </c:pt>
                <c:pt idx="972">
                  <c:v>750</c:v>
                </c:pt>
                <c:pt idx="973">
                  <c:v>750</c:v>
                </c:pt>
                <c:pt idx="974">
                  <c:v>750</c:v>
                </c:pt>
                <c:pt idx="975">
                  <c:v>750</c:v>
                </c:pt>
                <c:pt idx="976">
                  <c:v>750</c:v>
                </c:pt>
                <c:pt idx="977">
                  <c:v>750</c:v>
                </c:pt>
                <c:pt idx="978">
                  <c:v>750</c:v>
                </c:pt>
                <c:pt idx="979">
                  <c:v>750</c:v>
                </c:pt>
                <c:pt idx="980">
                  <c:v>750</c:v>
                </c:pt>
                <c:pt idx="981">
                  <c:v>750</c:v>
                </c:pt>
                <c:pt idx="982">
                  <c:v>750</c:v>
                </c:pt>
                <c:pt idx="983">
                  <c:v>750</c:v>
                </c:pt>
                <c:pt idx="984">
                  <c:v>750</c:v>
                </c:pt>
                <c:pt idx="985">
                  <c:v>750</c:v>
                </c:pt>
                <c:pt idx="986">
                  <c:v>750</c:v>
                </c:pt>
                <c:pt idx="987">
                  <c:v>750</c:v>
                </c:pt>
                <c:pt idx="988">
                  <c:v>750</c:v>
                </c:pt>
                <c:pt idx="989">
                  <c:v>750</c:v>
                </c:pt>
                <c:pt idx="990">
                  <c:v>750</c:v>
                </c:pt>
                <c:pt idx="991">
                  <c:v>750</c:v>
                </c:pt>
                <c:pt idx="992">
                  <c:v>750</c:v>
                </c:pt>
                <c:pt idx="993">
                  <c:v>750</c:v>
                </c:pt>
                <c:pt idx="994">
                  <c:v>750</c:v>
                </c:pt>
                <c:pt idx="995">
                  <c:v>750</c:v>
                </c:pt>
                <c:pt idx="996">
                  <c:v>750</c:v>
                </c:pt>
                <c:pt idx="997">
                  <c:v>750</c:v>
                </c:pt>
                <c:pt idx="998">
                  <c:v>750</c:v>
                </c:pt>
                <c:pt idx="999">
                  <c:v>750</c:v>
                </c:pt>
                <c:pt idx="1000">
                  <c:v>750</c:v>
                </c:pt>
                <c:pt idx="1001">
                  <c:v>750</c:v>
                </c:pt>
                <c:pt idx="1002">
                  <c:v>750</c:v>
                </c:pt>
                <c:pt idx="1003">
                  <c:v>750</c:v>
                </c:pt>
                <c:pt idx="1004">
                  <c:v>750</c:v>
                </c:pt>
                <c:pt idx="1005">
                  <c:v>750</c:v>
                </c:pt>
                <c:pt idx="1006">
                  <c:v>750</c:v>
                </c:pt>
                <c:pt idx="1007">
                  <c:v>750</c:v>
                </c:pt>
                <c:pt idx="1008">
                  <c:v>750</c:v>
                </c:pt>
                <c:pt idx="1009">
                  <c:v>750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950</c:v>
                </c:pt>
                <c:pt idx="1041">
                  <c:v>950</c:v>
                </c:pt>
                <c:pt idx="1042">
                  <c:v>950</c:v>
                </c:pt>
                <c:pt idx="1043">
                  <c:v>950</c:v>
                </c:pt>
                <c:pt idx="1044">
                  <c:v>950</c:v>
                </c:pt>
                <c:pt idx="1045">
                  <c:v>950</c:v>
                </c:pt>
                <c:pt idx="1046">
                  <c:v>950</c:v>
                </c:pt>
                <c:pt idx="1047">
                  <c:v>950</c:v>
                </c:pt>
                <c:pt idx="1048">
                  <c:v>950</c:v>
                </c:pt>
                <c:pt idx="1049">
                  <c:v>950</c:v>
                </c:pt>
                <c:pt idx="1050">
                  <c:v>950</c:v>
                </c:pt>
                <c:pt idx="1051">
                  <c:v>950</c:v>
                </c:pt>
                <c:pt idx="1052">
                  <c:v>950</c:v>
                </c:pt>
                <c:pt idx="1053">
                  <c:v>950</c:v>
                </c:pt>
                <c:pt idx="1054">
                  <c:v>950</c:v>
                </c:pt>
                <c:pt idx="1055">
                  <c:v>950</c:v>
                </c:pt>
                <c:pt idx="1056">
                  <c:v>950</c:v>
                </c:pt>
                <c:pt idx="1057">
                  <c:v>950</c:v>
                </c:pt>
                <c:pt idx="1058">
                  <c:v>950</c:v>
                </c:pt>
                <c:pt idx="1059">
                  <c:v>950</c:v>
                </c:pt>
                <c:pt idx="1060">
                  <c:v>950</c:v>
                </c:pt>
                <c:pt idx="1061">
                  <c:v>950</c:v>
                </c:pt>
                <c:pt idx="1062">
                  <c:v>950</c:v>
                </c:pt>
                <c:pt idx="1063">
                  <c:v>950</c:v>
                </c:pt>
                <c:pt idx="1064">
                  <c:v>950</c:v>
                </c:pt>
                <c:pt idx="1065">
                  <c:v>950</c:v>
                </c:pt>
                <c:pt idx="1066">
                  <c:v>950</c:v>
                </c:pt>
                <c:pt idx="1067">
                  <c:v>950</c:v>
                </c:pt>
                <c:pt idx="1068">
                  <c:v>950</c:v>
                </c:pt>
                <c:pt idx="1069">
                  <c:v>950</c:v>
                </c:pt>
                <c:pt idx="1070">
                  <c:v>950</c:v>
                </c:pt>
                <c:pt idx="1071">
                  <c:v>950</c:v>
                </c:pt>
                <c:pt idx="1072">
                  <c:v>950</c:v>
                </c:pt>
                <c:pt idx="1073">
                  <c:v>950</c:v>
                </c:pt>
                <c:pt idx="1074">
                  <c:v>950</c:v>
                </c:pt>
                <c:pt idx="1075">
                  <c:v>950</c:v>
                </c:pt>
                <c:pt idx="1076">
                  <c:v>950</c:v>
                </c:pt>
                <c:pt idx="1077">
                  <c:v>950</c:v>
                </c:pt>
                <c:pt idx="1078">
                  <c:v>950</c:v>
                </c:pt>
                <c:pt idx="1079">
                  <c:v>950</c:v>
                </c:pt>
                <c:pt idx="1080">
                  <c:v>950</c:v>
                </c:pt>
                <c:pt idx="1081">
                  <c:v>950</c:v>
                </c:pt>
                <c:pt idx="1082">
                  <c:v>950</c:v>
                </c:pt>
                <c:pt idx="1083">
                  <c:v>950</c:v>
                </c:pt>
                <c:pt idx="1084">
                  <c:v>950</c:v>
                </c:pt>
                <c:pt idx="1085">
                  <c:v>950</c:v>
                </c:pt>
                <c:pt idx="1086">
                  <c:v>950</c:v>
                </c:pt>
                <c:pt idx="1087">
                  <c:v>950</c:v>
                </c:pt>
                <c:pt idx="1088">
                  <c:v>950</c:v>
                </c:pt>
                <c:pt idx="1089">
                  <c:v>950</c:v>
                </c:pt>
                <c:pt idx="1090">
                  <c:v>950</c:v>
                </c:pt>
                <c:pt idx="1091">
                  <c:v>950</c:v>
                </c:pt>
                <c:pt idx="1092">
                  <c:v>950</c:v>
                </c:pt>
                <c:pt idx="1093">
                  <c:v>950</c:v>
                </c:pt>
                <c:pt idx="1094">
                  <c:v>950</c:v>
                </c:pt>
                <c:pt idx="1095">
                  <c:v>950</c:v>
                </c:pt>
                <c:pt idx="1096">
                  <c:v>950</c:v>
                </c:pt>
                <c:pt idx="1097">
                  <c:v>950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950</c:v>
                </c:pt>
                <c:pt idx="1124">
                  <c:v>950</c:v>
                </c:pt>
                <c:pt idx="1125">
                  <c:v>950</c:v>
                </c:pt>
                <c:pt idx="1126">
                  <c:v>950</c:v>
                </c:pt>
                <c:pt idx="1127">
                  <c:v>950</c:v>
                </c:pt>
                <c:pt idx="1128">
                  <c:v>950</c:v>
                </c:pt>
                <c:pt idx="1129">
                  <c:v>950</c:v>
                </c:pt>
                <c:pt idx="1130">
                  <c:v>950</c:v>
                </c:pt>
                <c:pt idx="1131">
                  <c:v>950</c:v>
                </c:pt>
                <c:pt idx="1132">
                  <c:v>950</c:v>
                </c:pt>
                <c:pt idx="1133">
                  <c:v>950</c:v>
                </c:pt>
                <c:pt idx="1134">
                  <c:v>950</c:v>
                </c:pt>
                <c:pt idx="1135">
                  <c:v>950</c:v>
                </c:pt>
                <c:pt idx="1136">
                  <c:v>950</c:v>
                </c:pt>
                <c:pt idx="1137">
                  <c:v>950</c:v>
                </c:pt>
                <c:pt idx="1138">
                  <c:v>950</c:v>
                </c:pt>
                <c:pt idx="1139">
                  <c:v>950</c:v>
                </c:pt>
                <c:pt idx="1140">
                  <c:v>950</c:v>
                </c:pt>
                <c:pt idx="1141">
                  <c:v>950</c:v>
                </c:pt>
                <c:pt idx="1142">
                  <c:v>950</c:v>
                </c:pt>
                <c:pt idx="1143">
                  <c:v>950</c:v>
                </c:pt>
                <c:pt idx="1144">
                  <c:v>950</c:v>
                </c:pt>
                <c:pt idx="1145">
                  <c:v>950</c:v>
                </c:pt>
                <c:pt idx="1146">
                  <c:v>950</c:v>
                </c:pt>
                <c:pt idx="1147">
                  <c:v>950</c:v>
                </c:pt>
                <c:pt idx="1148">
                  <c:v>950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350</c:v>
                </c:pt>
                <c:pt idx="1160">
                  <c:v>350</c:v>
                </c:pt>
                <c:pt idx="1161">
                  <c:v>350</c:v>
                </c:pt>
                <c:pt idx="1162">
                  <c:v>350</c:v>
                </c:pt>
                <c:pt idx="1163">
                  <c:v>350</c:v>
                </c:pt>
                <c:pt idx="1164">
                  <c:v>350</c:v>
                </c:pt>
                <c:pt idx="1165">
                  <c:v>350</c:v>
                </c:pt>
                <c:pt idx="1166">
                  <c:v>350</c:v>
                </c:pt>
                <c:pt idx="1167">
                  <c:v>350</c:v>
                </c:pt>
                <c:pt idx="1168">
                  <c:v>350</c:v>
                </c:pt>
                <c:pt idx="1169">
                  <c:v>350</c:v>
                </c:pt>
                <c:pt idx="1170">
                  <c:v>350</c:v>
                </c:pt>
                <c:pt idx="1171">
                  <c:v>350</c:v>
                </c:pt>
                <c:pt idx="1172">
                  <c:v>350</c:v>
                </c:pt>
                <c:pt idx="1173">
                  <c:v>350</c:v>
                </c:pt>
                <c:pt idx="1174">
                  <c:v>350</c:v>
                </c:pt>
                <c:pt idx="1175">
                  <c:v>350</c:v>
                </c:pt>
                <c:pt idx="1176">
                  <c:v>350</c:v>
                </c:pt>
                <c:pt idx="1177">
                  <c:v>350</c:v>
                </c:pt>
                <c:pt idx="1178">
                  <c:v>350</c:v>
                </c:pt>
                <c:pt idx="1179">
                  <c:v>350</c:v>
                </c:pt>
                <c:pt idx="1180">
                  <c:v>350</c:v>
                </c:pt>
                <c:pt idx="1181">
                  <c:v>350</c:v>
                </c:pt>
                <c:pt idx="1182">
                  <c:v>350</c:v>
                </c:pt>
                <c:pt idx="1183">
                  <c:v>350</c:v>
                </c:pt>
                <c:pt idx="1184">
                  <c:v>350</c:v>
                </c:pt>
                <c:pt idx="1185">
                  <c:v>350</c:v>
                </c:pt>
                <c:pt idx="1186">
                  <c:v>350</c:v>
                </c:pt>
                <c:pt idx="1187">
                  <c:v>350</c:v>
                </c:pt>
                <c:pt idx="1188">
                  <c:v>350</c:v>
                </c:pt>
                <c:pt idx="1189">
                  <c:v>350</c:v>
                </c:pt>
                <c:pt idx="1190">
                  <c:v>350</c:v>
                </c:pt>
                <c:pt idx="1191">
                  <c:v>350</c:v>
                </c:pt>
                <c:pt idx="1192">
                  <c:v>350</c:v>
                </c:pt>
                <c:pt idx="1193">
                  <c:v>350</c:v>
                </c:pt>
                <c:pt idx="1194">
                  <c:v>350</c:v>
                </c:pt>
                <c:pt idx="1195">
                  <c:v>350</c:v>
                </c:pt>
                <c:pt idx="1196">
                  <c:v>350</c:v>
                </c:pt>
                <c:pt idx="1197">
                  <c:v>350</c:v>
                </c:pt>
                <c:pt idx="1198">
                  <c:v>350</c:v>
                </c:pt>
                <c:pt idx="1199">
                  <c:v>350</c:v>
                </c:pt>
                <c:pt idx="1200">
                  <c:v>350</c:v>
                </c:pt>
                <c:pt idx="1201">
                  <c:v>350</c:v>
                </c:pt>
                <c:pt idx="1202">
                  <c:v>350</c:v>
                </c:pt>
                <c:pt idx="1203">
                  <c:v>350</c:v>
                </c:pt>
                <c:pt idx="1204">
                  <c:v>350</c:v>
                </c:pt>
                <c:pt idx="1205">
                  <c:v>350</c:v>
                </c:pt>
                <c:pt idx="1206">
                  <c:v>350</c:v>
                </c:pt>
                <c:pt idx="1207">
                  <c:v>350</c:v>
                </c:pt>
                <c:pt idx="1208">
                  <c:v>350</c:v>
                </c:pt>
                <c:pt idx="1209">
                  <c:v>350</c:v>
                </c:pt>
                <c:pt idx="1210">
                  <c:v>350</c:v>
                </c:pt>
                <c:pt idx="1211">
                  <c:v>350</c:v>
                </c:pt>
                <c:pt idx="1212">
                  <c:v>350</c:v>
                </c:pt>
                <c:pt idx="1213">
                  <c:v>350</c:v>
                </c:pt>
                <c:pt idx="1214">
                  <c:v>350</c:v>
                </c:pt>
                <c:pt idx="1215">
                  <c:v>350</c:v>
                </c:pt>
                <c:pt idx="1216">
                  <c:v>350</c:v>
                </c:pt>
                <c:pt idx="1217">
                  <c:v>350</c:v>
                </c:pt>
                <c:pt idx="1218">
                  <c:v>350</c:v>
                </c:pt>
                <c:pt idx="1219">
                  <c:v>350</c:v>
                </c:pt>
                <c:pt idx="1220">
                  <c:v>350</c:v>
                </c:pt>
                <c:pt idx="1221">
                  <c:v>350</c:v>
                </c:pt>
                <c:pt idx="1222">
                  <c:v>350</c:v>
                </c:pt>
                <c:pt idx="1223">
                  <c:v>350</c:v>
                </c:pt>
                <c:pt idx="1224">
                  <c:v>350</c:v>
                </c:pt>
                <c:pt idx="1225">
                  <c:v>350</c:v>
                </c:pt>
                <c:pt idx="1226">
                  <c:v>350</c:v>
                </c:pt>
                <c:pt idx="1227">
                  <c:v>350</c:v>
                </c:pt>
                <c:pt idx="1228">
                  <c:v>350</c:v>
                </c:pt>
                <c:pt idx="1229">
                  <c:v>350</c:v>
                </c:pt>
                <c:pt idx="1230">
                  <c:v>350</c:v>
                </c:pt>
                <c:pt idx="1231">
                  <c:v>350</c:v>
                </c:pt>
                <c:pt idx="1232">
                  <c:v>350</c:v>
                </c:pt>
                <c:pt idx="1233">
                  <c:v>350</c:v>
                </c:pt>
                <c:pt idx="1234">
                  <c:v>350</c:v>
                </c:pt>
                <c:pt idx="1235">
                  <c:v>350</c:v>
                </c:pt>
                <c:pt idx="1236">
                  <c:v>350</c:v>
                </c:pt>
                <c:pt idx="1237">
                  <c:v>350</c:v>
                </c:pt>
                <c:pt idx="1238">
                  <c:v>350</c:v>
                </c:pt>
                <c:pt idx="1239">
                  <c:v>350</c:v>
                </c:pt>
                <c:pt idx="1240">
                  <c:v>350</c:v>
                </c:pt>
                <c:pt idx="1241">
                  <c:v>350</c:v>
                </c:pt>
                <c:pt idx="1242">
                  <c:v>350</c:v>
                </c:pt>
                <c:pt idx="1243">
                  <c:v>350</c:v>
                </c:pt>
                <c:pt idx="1244">
                  <c:v>350</c:v>
                </c:pt>
                <c:pt idx="1245">
                  <c:v>350</c:v>
                </c:pt>
                <c:pt idx="1246">
                  <c:v>350</c:v>
                </c:pt>
                <c:pt idx="1247">
                  <c:v>350</c:v>
                </c:pt>
                <c:pt idx="1248">
                  <c:v>350</c:v>
                </c:pt>
                <c:pt idx="1249">
                  <c:v>350</c:v>
                </c:pt>
                <c:pt idx="1250">
                  <c:v>350</c:v>
                </c:pt>
                <c:pt idx="1251">
                  <c:v>350</c:v>
                </c:pt>
                <c:pt idx="1252">
                  <c:v>350</c:v>
                </c:pt>
                <c:pt idx="1253">
                  <c:v>350</c:v>
                </c:pt>
                <c:pt idx="1254">
                  <c:v>350</c:v>
                </c:pt>
                <c:pt idx="1255">
                  <c:v>350</c:v>
                </c:pt>
                <c:pt idx="1256">
                  <c:v>350</c:v>
                </c:pt>
                <c:pt idx="1257">
                  <c:v>350</c:v>
                </c:pt>
                <c:pt idx="1258">
                  <c:v>350</c:v>
                </c:pt>
                <c:pt idx="1259">
                  <c:v>350</c:v>
                </c:pt>
                <c:pt idx="1260">
                  <c:v>350</c:v>
                </c:pt>
                <c:pt idx="1261">
                  <c:v>350</c:v>
                </c:pt>
                <c:pt idx="1262">
                  <c:v>350</c:v>
                </c:pt>
                <c:pt idx="1263">
                  <c:v>350</c:v>
                </c:pt>
                <c:pt idx="1264">
                  <c:v>350</c:v>
                </c:pt>
                <c:pt idx="1265">
                  <c:v>350</c:v>
                </c:pt>
                <c:pt idx="1266">
                  <c:v>350</c:v>
                </c:pt>
                <c:pt idx="1267">
                  <c:v>350</c:v>
                </c:pt>
                <c:pt idx="1268">
                  <c:v>350</c:v>
                </c:pt>
                <c:pt idx="1269">
                  <c:v>350</c:v>
                </c:pt>
                <c:pt idx="1270">
                  <c:v>350</c:v>
                </c:pt>
                <c:pt idx="1271">
                  <c:v>350</c:v>
                </c:pt>
                <c:pt idx="1272">
                  <c:v>350</c:v>
                </c:pt>
                <c:pt idx="1273">
                  <c:v>350</c:v>
                </c:pt>
                <c:pt idx="1274">
                  <c:v>350</c:v>
                </c:pt>
                <c:pt idx="1275">
                  <c:v>350</c:v>
                </c:pt>
                <c:pt idx="1276">
                  <c:v>350</c:v>
                </c:pt>
                <c:pt idx="1277">
                  <c:v>350</c:v>
                </c:pt>
                <c:pt idx="1278">
                  <c:v>350</c:v>
                </c:pt>
                <c:pt idx="1279">
                  <c:v>350</c:v>
                </c:pt>
                <c:pt idx="1280">
                  <c:v>350</c:v>
                </c:pt>
                <c:pt idx="1281">
                  <c:v>350</c:v>
                </c:pt>
                <c:pt idx="1282">
                  <c:v>350</c:v>
                </c:pt>
                <c:pt idx="1283">
                  <c:v>350</c:v>
                </c:pt>
                <c:pt idx="1284">
                  <c:v>350</c:v>
                </c:pt>
                <c:pt idx="1285">
                  <c:v>350</c:v>
                </c:pt>
                <c:pt idx="1286">
                  <c:v>350</c:v>
                </c:pt>
                <c:pt idx="1287">
                  <c:v>350</c:v>
                </c:pt>
                <c:pt idx="1288">
                  <c:v>350</c:v>
                </c:pt>
                <c:pt idx="1289">
                  <c:v>350</c:v>
                </c:pt>
                <c:pt idx="1290">
                  <c:v>350</c:v>
                </c:pt>
                <c:pt idx="1291">
                  <c:v>350</c:v>
                </c:pt>
                <c:pt idx="1292">
                  <c:v>350</c:v>
                </c:pt>
                <c:pt idx="1293">
                  <c:v>350</c:v>
                </c:pt>
                <c:pt idx="1294">
                  <c:v>350</c:v>
                </c:pt>
                <c:pt idx="1295">
                  <c:v>350</c:v>
                </c:pt>
                <c:pt idx="1296">
                  <c:v>350</c:v>
                </c:pt>
                <c:pt idx="1297">
                  <c:v>350</c:v>
                </c:pt>
                <c:pt idx="1298">
                  <c:v>350</c:v>
                </c:pt>
                <c:pt idx="1299">
                  <c:v>350</c:v>
                </c:pt>
                <c:pt idx="1300">
                  <c:v>350</c:v>
                </c:pt>
                <c:pt idx="1301">
                  <c:v>350</c:v>
                </c:pt>
                <c:pt idx="1302">
                  <c:v>350</c:v>
                </c:pt>
                <c:pt idx="1303">
                  <c:v>350</c:v>
                </c:pt>
                <c:pt idx="1304">
                  <c:v>350</c:v>
                </c:pt>
                <c:pt idx="1305">
                  <c:v>350</c:v>
                </c:pt>
                <c:pt idx="1306">
                  <c:v>350</c:v>
                </c:pt>
                <c:pt idx="1307">
                  <c:v>350</c:v>
                </c:pt>
                <c:pt idx="1308">
                  <c:v>350</c:v>
                </c:pt>
                <c:pt idx="1309">
                  <c:v>350</c:v>
                </c:pt>
                <c:pt idx="1310">
                  <c:v>350</c:v>
                </c:pt>
                <c:pt idx="1311">
                  <c:v>350</c:v>
                </c:pt>
                <c:pt idx="1312">
                  <c:v>350</c:v>
                </c:pt>
                <c:pt idx="1313">
                  <c:v>350</c:v>
                </c:pt>
                <c:pt idx="1314">
                  <c:v>350</c:v>
                </c:pt>
                <c:pt idx="1315">
                  <c:v>350</c:v>
                </c:pt>
                <c:pt idx="1316">
                  <c:v>350</c:v>
                </c:pt>
                <c:pt idx="1317">
                  <c:v>350</c:v>
                </c:pt>
                <c:pt idx="1318">
                  <c:v>350</c:v>
                </c:pt>
                <c:pt idx="1319">
                  <c:v>350</c:v>
                </c:pt>
                <c:pt idx="1320">
                  <c:v>350</c:v>
                </c:pt>
                <c:pt idx="1321">
                  <c:v>350</c:v>
                </c:pt>
                <c:pt idx="1322">
                  <c:v>350</c:v>
                </c:pt>
                <c:pt idx="1323">
                  <c:v>350</c:v>
                </c:pt>
                <c:pt idx="1324">
                  <c:v>350</c:v>
                </c:pt>
                <c:pt idx="1325">
                  <c:v>350</c:v>
                </c:pt>
                <c:pt idx="1326">
                  <c:v>350</c:v>
                </c:pt>
                <c:pt idx="1327">
                  <c:v>350</c:v>
                </c:pt>
                <c:pt idx="1328">
                  <c:v>350</c:v>
                </c:pt>
                <c:pt idx="1329">
                  <c:v>350</c:v>
                </c:pt>
                <c:pt idx="1330">
                  <c:v>350</c:v>
                </c:pt>
                <c:pt idx="1331">
                  <c:v>350</c:v>
                </c:pt>
                <c:pt idx="1332">
                  <c:v>350</c:v>
                </c:pt>
                <c:pt idx="1333">
                  <c:v>350</c:v>
                </c:pt>
                <c:pt idx="1334">
                  <c:v>350</c:v>
                </c:pt>
                <c:pt idx="1335">
                  <c:v>350</c:v>
                </c:pt>
                <c:pt idx="1336">
                  <c:v>350</c:v>
                </c:pt>
                <c:pt idx="1337">
                  <c:v>350</c:v>
                </c:pt>
                <c:pt idx="1338">
                  <c:v>350</c:v>
                </c:pt>
                <c:pt idx="1339">
                  <c:v>350</c:v>
                </c:pt>
                <c:pt idx="1340">
                  <c:v>350</c:v>
                </c:pt>
                <c:pt idx="1341">
                  <c:v>350</c:v>
                </c:pt>
                <c:pt idx="1342">
                  <c:v>350</c:v>
                </c:pt>
                <c:pt idx="1343">
                  <c:v>350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950</c:v>
                </c:pt>
                <c:pt idx="1358">
                  <c:v>950</c:v>
                </c:pt>
                <c:pt idx="1359">
                  <c:v>950</c:v>
                </c:pt>
                <c:pt idx="1360">
                  <c:v>950</c:v>
                </c:pt>
                <c:pt idx="1361">
                  <c:v>950</c:v>
                </c:pt>
                <c:pt idx="1362">
                  <c:v>950</c:v>
                </c:pt>
                <c:pt idx="1363">
                  <c:v>950</c:v>
                </c:pt>
                <c:pt idx="1364">
                  <c:v>950</c:v>
                </c:pt>
                <c:pt idx="1365">
                  <c:v>950</c:v>
                </c:pt>
                <c:pt idx="1366">
                  <c:v>950</c:v>
                </c:pt>
                <c:pt idx="1367">
                  <c:v>950</c:v>
                </c:pt>
                <c:pt idx="1368">
                  <c:v>950</c:v>
                </c:pt>
                <c:pt idx="1369">
                  <c:v>950</c:v>
                </c:pt>
                <c:pt idx="1370">
                  <c:v>950</c:v>
                </c:pt>
                <c:pt idx="1371">
                  <c:v>950</c:v>
                </c:pt>
                <c:pt idx="1372">
                  <c:v>950</c:v>
                </c:pt>
                <c:pt idx="1373">
                  <c:v>950</c:v>
                </c:pt>
                <c:pt idx="1374">
                  <c:v>950</c:v>
                </c:pt>
                <c:pt idx="1375">
                  <c:v>950</c:v>
                </c:pt>
                <c:pt idx="1376">
                  <c:v>950</c:v>
                </c:pt>
                <c:pt idx="1377">
                  <c:v>950</c:v>
                </c:pt>
                <c:pt idx="1378">
                  <c:v>950</c:v>
                </c:pt>
                <c:pt idx="1379">
                  <c:v>950</c:v>
                </c:pt>
                <c:pt idx="1380">
                  <c:v>950</c:v>
                </c:pt>
                <c:pt idx="1381">
                  <c:v>950</c:v>
                </c:pt>
                <c:pt idx="1382">
                  <c:v>950</c:v>
                </c:pt>
                <c:pt idx="1383">
                  <c:v>950</c:v>
                </c:pt>
                <c:pt idx="1384">
                  <c:v>950</c:v>
                </c:pt>
                <c:pt idx="1385">
                  <c:v>950</c:v>
                </c:pt>
                <c:pt idx="1386">
                  <c:v>950</c:v>
                </c:pt>
                <c:pt idx="1387">
                  <c:v>950</c:v>
                </c:pt>
                <c:pt idx="1388">
                  <c:v>950</c:v>
                </c:pt>
                <c:pt idx="1389">
                  <c:v>950</c:v>
                </c:pt>
                <c:pt idx="1390">
                  <c:v>950</c:v>
                </c:pt>
                <c:pt idx="1391">
                  <c:v>950</c:v>
                </c:pt>
                <c:pt idx="1392">
                  <c:v>950</c:v>
                </c:pt>
                <c:pt idx="1393">
                  <c:v>950</c:v>
                </c:pt>
                <c:pt idx="1394">
                  <c:v>950</c:v>
                </c:pt>
                <c:pt idx="1395">
                  <c:v>950</c:v>
                </c:pt>
                <c:pt idx="1396">
                  <c:v>950</c:v>
                </c:pt>
                <c:pt idx="1397">
                  <c:v>950</c:v>
                </c:pt>
                <c:pt idx="1398">
                  <c:v>950</c:v>
                </c:pt>
                <c:pt idx="1399">
                  <c:v>950</c:v>
                </c:pt>
                <c:pt idx="1400">
                  <c:v>950</c:v>
                </c:pt>
                <c:pt idx="1401">
                  <c:v>950</c:v>
                </c:pt>
                <c:pt idx="1402">
                  <c:v>950</c:v>
                </c:pt>
                <c:pt idx="1403">
                  <c:v>950</c:v>
                </c:pt>
                <c:pt idx="1404">
                  <c:v>950</c:v>
                </c:pt>
                <c:pt idx="1405">
                  <c:v>950</c:v>
                </c:pt>
                <c:pt idx="1406">
                  <c:v>950</c:v>
                </c:pt>
                <c:pt idx="1407">
                  <c:v>950</c:v>
                </c:pt>
                <c:pt idx="1408">
                  <c:v>950</c:v>
                </c:pt>
                <c:pt idx="1409">
                  <c:v>950</c:v>
                </c:pt>
                <c:pt idx="1410">
                  <c:v>950</c:v>
                </c:pt>
                <c:pt idx="1411">
                  <c:v>950</c:v>
                </c:pt>
                <c:pt idx="1412">
                  <c:v>950</c:v>
                </c:pt>
                <c:pt idx="1413">
                  <c:v>950</c:v>
                </c:pt>
                <c:pt idx="1414">
                  <c:v>950</c:v>
                </c:pt>
                <c:pt idx="1415">
                  <c:v>950</c:v>
                </c:pt>
                <c:pt idx="1416">
                  <c:v>950</c:v>
                </c:pt>
                <c:pt idx="1417">
                  <c:v>950</c:v>
                </c:pt>
                <c:pt idx="1418">
                  <c:v>950</c:v>
                </c:pt>
                <c:pt idx="1419">
                  <c:v>950</c:v>
                </c:pt>
                <c:pt idx="1420">
                  <c:v>950</c:v>
                </c:pt>
                <c:pt idx="1421">
                  <c:v>950</c:v>
                </c:pt>
                <c:pt idx="1422">
                  <c:v>950</c:v>
                </c:pt>
                <c:pt idx="1423">
                  <c:v>950</c:v>
                </c:pt>
                <c:pt idx="1424">
                  <c:v>950</c:v>
                </c:pt>
                <c:pt idx="1425">
                  <c:v>950</c:v>
                </c:pt>
                <c:pt idx="1426">
                  <c:v>950</c:v>
                </c:pt>
                <c:pt idx="1427">
                  <c:v>950</c:v>
                </c:pt>
                <c:pt idx="1428">
                  <c:v>950</c:v>
                </c:pt>
                <c:pt idx="1429">
                  <c:v>950</c:v>
                </c:pt>
                <c:pt idx="1430">
                  <c:v>950</c:v>
                </c:pt>
                <c:pt idx="1431">
                  <c:v>950</c:v>
                </c:pt>
                <c:pt idx="1432">
                  <c:v>950</c:v>
                </c:pt>
                <c:pt idx="1433">
                  <c:v>950</c:v>
                </c:pt>
                <c:pt idx="1434">
                  <c:v>950</c:v>
                </c:pt>
                <c:pt idx="1435">
                  <c:v>950</c:v>
                </c:pt>
                <c:pt idx="1436">
                  <c:v>950</c:v>
                </c:pt>
                <c:pt idx="1437">
                  <c:v>950</c:v>
                </c:pt>
                <c:pt idx="1438">
                  <c:v>950</c:v>
                </c:pt>
                <c:pt idx="1439">
                  <c:v>950</c:v>
                </c:pt>
                <c:pt idx="1440">
                  <c:v>950</c:v>
                </c:pt>
                <c:pt idx="1441">
                  <c:v>950</c:v>
                </c:pt>
                <c:pt idx="1442">
                  <c:v>950</c:v>
                </c:pt>
                <c:pt idx="1443">
                  <c:v>950</c:v>
                </c:pt>
                <c:pt idx="1444">
                  <c:v>950</c:v>
                </c:pt>
                <c:pt idx="1445">
                  <c:v>950</c:v>
                </c:pt>
                <c:pt idx="1446">
                  <c:v>950</c:v>
                </c:pt>
                <c:pt idx="1447">
                  <c:v>950</c:v>
                </c:pt>
                <c:pt idx="1448">
                  <c:v>950</c:v>
                </c:pt>
                <c:pt idx="1449">
                  <c:v>950</c:v>
                </c:pt>
                <c:pt idx="1450">
                  <c:v>950</c:v>
                </c:pt>
                <c:pt idx="1451">
                  <c:v>950</c:v>
                </c:pt>
                <c:pt idx="1452">
                  <c:v>950</c:v>
                </c:pt>
                <c:pt idx="1453">
                  <c:v>950</c:v>
                </c:pt>
                <c:pt idx="1454">
                  <c:v>950</c:v>
                </c:pt>
                <c:pt idx="1455">
                  <c:v>950</c:v>
                </c:pt>
                <c:pt idx="1456">
                  <c:v>950</c:v>
                </c:pt>
                <c:pt idx="1457">
                  <c:v>950</c:v>
                </c:pt>
                <c:pt idx="1458">
                  <c:v>950</c:v>
                </c:pt>
                <c:pt idx="1459">
                  <c:v>950</c:v>
                </c:pt>
                <c:pt idx="1460">
                  <c:v>950</c:v>
                </c:pt>
                <c:pt idx="1461">
                  <c:v>950</c:v>
                </c:pt>
                <c:pt idx="1462">
                  <c:v>950</c:v>
                </c:pt>
                <c:pt idx="1463">
                  <c:v>950</c:v>
                </c:pt>
                <c:pt idx="1464">
                  <c:v>950</c:v>
                </c:pt>
                <c:pt idx="1465">
                  <c:v>950</c:v>
                </c:pt>
                <c:pt idx="1466">
                  <c:v>950</c:v>
                </c:pt>
                <c:pt idx="1467">
                  <c:v>950</c:v>
                </c:pt>
                <c:pt idx="1468">
                  <c:v>950</c:v>
                </c:pt>
                <c:pt idx="1469">
                  <c:v>950</c:v>
                </c:pt>
                <c:pt idx="1470">
                  <c:v>950</c:v>
                </c:pt>
                <c:pt idx="1471">
                  <c:v>950</c:v>
                </c:pt>
                <c:pt idx="1472">
                  <c:v>950</c:v>
                </c:pt>
                <c:pt idx="1473">
                  <c:v>950</c:v>
                </c:pt>
                <c:pt idx="1474">
                  <c:v>950</c:v>
                </c:pt>
                <c:pt idx="1475">
                  <c:v>950</c:v>
                </c:pt>
                <c:pt idx="1476">
                  <c:v>950</c:v>
                </c:pt>
                <c:pt idx="1477">
                  <c:v>950</c:v>
                </c:pt>
                <c:pt idx="1478">
                  <c:v>950</c:v>
                </c:pt>
                <c:pt idx="1479">
                  <c:v>950</c:v>
                </c:pt>
                <c:pt idx="1480">
                  <c:v>950</c:v>
                </c:pt>
                <c:pt idx="1481">
                  <c:v>950</c:v>
                </c:pt>
                <c:pt idx="1482">
                  <c:v>950</c:v>
                </c:pt>
                <c:pt idx="1483">
                  <c:v>950</c:v>
                </c:pt>
                <c:pt idx="1484">
                  <c:v>950</c:v>
                </c:pt>
                <c:pt idx="1485">
                  <c:v>950</c:v>
                </c:pt>
                <c:pt idx="1486">
                  <c:v>950</c:v>
                </c:pt>
                <c:pt idx="1487">
                  <c:v>950</c:v>
                </c:pt>
                <c:pt idx="1488">
                  <c:v>950</c:v>
                </c:pt>
                <c:pt idx="1489">
                  <c:v>950</c:v>
                </c:pt>
                <c:pt idx="1490">
                  <c:v>950</c:v>
                </c:pt>
                <c:pt idx="1491">
                  <c:v>950</c:v>
                </c:pt>
                <c:pt idx="1492">
                  <c:v>950</c:v>
                </c:pt>
                <c:pt idx="1493">
                  <c:v>950</c:v>
                </c:pt>
                <c:pt idx="1494">
                  <c:v>950</c:v>
                </c:pt>
                <c:pt idx="1495">
                  <c:v>950</c:v>
                </c:pt>
                <c:pt idx="1496">
                  <c:v>950</c:v>
                </c:pt>
                <c:pt idx="1497">
                  <c:v>950</c:v>
                </c:pt>
                <c:pt idx="1498">
                  <c:v>950</c:v>
                </c:pt>
                <c:pt idx="1499">
                  <c:v>950</c:v>
                </c:pt>
                <c:pt idx="1500">
                  <c:v>950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150</c:v>
                </c:pt>
                <c:pt idx="1535">
                  <c:v>150</c:v>
                </c:pt>
                <c:pt idx="1536">
                  <c:v>150</c:v>
                </c:pt>
                <c:pt idx="1537">
                  <c:v>150</c:v>
                </c:pt>
                <c:pt idx="1538">
                  <c:v>150</c:v>
                </c:pt>
                <c:pt idx="1539">
                  <c:v>150</c:v>
                </c:pt>
                <c:pt idx="1540">
                  <c:v>150</c:v>
                </c:pt>
                <c:pt idx="1541">
                  <c:v>150</c:v>
                </c:pt>
                <c:pt idx="1542">
                  <c:v>150</c:v>
                </c:pt>
                <c:pt idx="1543">
                  <c:v>150</c:v>
                </c:pt>
                <c:pt idx="1544">
                  <c:v>150</c:v>
                </c:pt>
                <c:pt idx="1545">
                  <c:v>150</c:v>
                </c:pt>
                <c:pt idx="1546">
                  <c:v>150</c:v>
                </c:pt>
                <c:pt idx="1547">
                  <c:v>150</c:v>
                </c:pt>
                <c:pt idx="1548">
                  <c:v>150</c:v>
                </c:pt>
                <c:pt idx="1549">
                  <c:v>150</c:v>
                </c:pt>
                <c:pt idx="1550">
                  <c:v>150</c:v>
                </c:pt>
                <c:pt idx="1551">
                  <c:v>150</c:v>
                </c:pt>
                <c:pt idx="1552">
                  <c:v>150</c:v>
                </c:pt>
                <c:pt idx="1553">
                  <c:v>150</c:v>
                </c:pt>
                <c:pt idx="1554">
                  <c:v>150</c:v>
                </c:pt>
                <c:pt idx="1555">
                  <c:v>150</c:v>
                </c:pt>
                <c:pt idx="1556">
                  <c:v>150</c:v>
                </c:pt>
                <c:pt idx="1557">
                  <c:v>150</c:v>
                </c:pt>
                <c:pt idx="1558">
                  <c:v>150</c:v>
                </c:pt>
                <c:pt idx="1559">
                  <c:v>150</c:v>
                </c:pt>
                <c:pt idx="1560">
                  <c:v>150</c:v>
                </c:pt>
                <c:pt idx="1561">
                  <c:v>150</c:v>
                </c:pt>
                <c:pt idx="1562">
                  <c:v>150</c:v>
                </c:pt>
                <c:pt idx="1563">
                  <c:v>150</c:v>
                </c:pt>
                <c:pt idx="1564">
                  <c:v>150</c:v>
                </c:pt>
                <c:pt idx="1565">
                  <c:v>150</c:v>
                </c:pt>
                <c:pt idx="1566">
                  <c:v>150</c:v>
                </c:pt>
                <c:pt idx="1567">
                  <c:v>150</c:v>
                </c:pt>
                <c:pt idx="1568">
                  <c:v>150</c:v>
                </c:pt>
                <c:pt idx="1569">
                  <c:v>150</c:v>
                </c:pt>
                <c:pt idx="1570">
                  <c:v>150</c:v>
                </c:pt>
                <c:pt idx="1571">
                  <c:v>150</c:v>
                </c:pt>
                <c:pt idx="1572">
                  <c:v>150</c:v>
                </c:pt>
                <c:pt idx="1573">
                  <c:v>150</c:v>
                </c:pt>
                <c:pt idx="1574">
                  <c:v>150</c:v>
                </c:pt>
                <c:pt idx="1575">
                  <c:v>150</c:v>
                </c:pt>
                <c:pt idx="1576">
                  <c:v>150</c:v>
                </c:pt>
                <c:pt idx="1577">
                  <c:v>150</c:v>
                </c:pt>
                <c:pt idx="1578">
                  <c:v>150</c:v>
                </c:pt>
                <c:pt idx="1579">
                  <c:v>150</c:v>
                </c:pt>
                <c:pt idx="1580">
                  <c:v>150</c:v>
                </c:pt>
                <c:pt idx="1581">
                  <c:v>150</c:v>
                </c:pt>
                <c:pt idx="1582">
                  <c:v>150</c:v>
                </c:pt>
                <c:pt idx="1583">
                  <c:v>150</c:v>
                </c:pt>
                <c:pt idx="1584">
                  <c:v>150</c:v>
                </c:pt>
                <c:pt idx="1585">
                  <c:v>150</c:v>
                </c:pt>
                <c:pt idx="1586">
                  <c:v>150</c:v>
                </c:pt>
                <c:pt idx="1587">
                  <c:v>150</c:v>
                </c:pt>
                <c:pt idx="1588">
                  <c:v>150</c:v>
                </c:pt>
                <c:pt idx="1589">
                  <c:v>150</c:v>
                </c:pt>
                <c:pt idx="1590">
                  <c:v>150</c:v>
                </c:pt>
                <c:pt idx="1591">
                  <c:v>150</c:v>
                </c:pt>
                <c:pt idx="1592">
                  <c:v>150</c:v>
                </c:pt>
                <c:pt idx="1593">
                  <c:v>150</c:v>
                </c:pt>
                <c:pt idx="1594">
                  <c:v>150</c:v>
                </c:pt>
                <c:pt idx="1595">
                  <c:v>150</c:v>
                </c:pt>
                <c:pt idx="1596">
                  <c:v>150</c:v>
                </c:pt>
                <c:pt idx="1597">
                  <c:v>150</c:v>
                </c:pt>
                <c:pt idx="1598">
                  <c:v>150</c:v>
                </c:pt>
                <c:pt idx="1599">
                  <c:v>150</c:v>
                </c:pt>
                <c:pt idx="1600">
                  <c:v>150</c:v>
                </c:pt>
                <c:pt idx="1601">
                  <c:v>150</c:v>
                </c:pt>
                <c:pt idx="1602">
                  <c:v>150</c:v>
                </c:pt>
                <c:pt idx="1603">
                  <c:v>150</c:v>
                </c:pt>
                <c:pt idx="1604">
                  <c:v>150</c:v>
                </c:pt>
                <c:pt idx="1605">
                  <c:v>150</c:v>
                </c:pt>
                <c:pt idx="1606">
                  <c:v>150</c:v>
                </c:pt>
                <c:pt idx="1607">
                  <c:v>150</c:v>
                </c:pt>
                <c:pt idx="1608">
                  <c:v>150</c:v>
                </c:pt>
                <c:pt idx="1609">
                  <c:v>150</c:v>
                </c:pt>
                <c:pt idx="1610">
                  <c:v>150</c:v>
                </c:pt>
                <c:pt idx="1611">
                  <c:v>150</c:v>
                </c:pt>
                <c:pt idx="1612">
                  <c:v>150</c:v>
                </c:pt>
                <c:pt idx="1613">
                  <c:v>150</c:v>
                </c:pt>
                <c:pt idx="1614">
                  <c:v>150</c:v>
                </c:pt>
                <c:pt idx="1615">
                  <c:v>150</c:v>
                </c:pt>
                <c:pt idx="1616">
                  <c:v>150</c:v>
                </c:pt>
                <c:pt idx="1617">
                  <c:v>150</c:v>
                </c:pt>
                <c:pt idx="1618">
                  <c:v>150</c:v>
                </c:pt>
                <c:pt idx="1619">
                  <c:v>150</c:v>
                </c:pt>
                <c:pt idx="1620">
                  <c:v>150</c:v>
                </c:pt>
                <c:pt idx="1621">
                  <c:v>150</c:v>
                </c:pt>
                <c:pt idx="1622">
                  <c:v>150</c:v>
                </c:pt>
                <c:pt idx="1623">
                  <c:v>150</c:v>
                </c:pt>
                <c:pt idx="1624">
                  <c:v>150</c:v>
                </c:pt>
                <c:pt idx="1625">
                  <c:v>150</c:v>
                </c:pt>
                <c:pt idx="1626">
                  <c:v>150</c:v>
                </c:pt>
                <c:pt idx="1627">
                  <c:v>150</c:v>
                </c:pt>
                <c:pt idx="1628">
                  <c:v>150</c:v>
                </c:pt>
                <c:pt idx="1629">
                  <c:v>150</c:v>
                </c:pt>
                <c:pt idx="1630">
                  <c:v>150</c:v>
                </c:pt>
                <c:pt idx="1631">
                  <c:v>150</c:v>
                </c:pt>
                <c:pt idx="1632">
                  <c:v>150</c:v>
                </c:pt>
                <c:pt idx="1633">
                  <c:v>150</c:v>
                </c:pt>
                <c:pt idx="1634">
                  <c:v>150</c:v>
                </c:pt>
                <c:pt idx="1635">
                  <c:v>150</c:v>
                </c:pt>
                <c:pt idx="1636">
                  <c:v>150</c:v>
                </c:pt>
                <c:pt idx="1637">
                  <c:v>150</c:v>
                </c:pt>
                <c:pt idx="1638">
                  <c:v>150</c:v>
                </c:pt>
                <c:pt idx="1639">
                  <c:v>150</c:v>
                </c:pt>
                <c:pt idx="1640">
                  <c:v>150</c:v>
                </c:pt>
                <c:pt idx="1641">
                  <c:v>150</c:v>
                </c:pt>
                <c:pt idx="1642">
                  <c:v>150</c:v>
                </c:pt>
                <c:pt idx="1643">
                  <c:v>150</c:v>
                </c:pt>
                <c:pt idx="1644">
                  <c:v>150</c:v>
                </c:pt>
                <c:pt idx="1645">
                  <c:v>150</c:v>
                </c:pt>
                <c:pt idx="1646">
                  <c:v>150</c:v>
                </c:pt>
                <c:pt idx="1647">
                  <c:v>150</c:v>
                </c:pt>
                <c:pt idx="1648">
                  <c:v>150</c:v>
                </c:pt>
                <c:pt idx="1649">
                  <c:v>150</c:v>
                </c:pt>
                <c:pt idx="1650">
                  <c:v>150</c:v>
                </c:pt>
                <c:pt idx="1651">
                  <c:v>150</c:v>
                </c:pt>
                <c:pt idx="1652">
                  <c:v>150</c:v>
                </c:pt>
                <c:pt idx="1653">
                  <c:v>150</c:v>
                </c:pt>
                <c:pt idx="1654">
                  <c:v>150</c:v>
                </c:pt>
                <c:pt idx="1655">
                  <c:v>150</c:v>
                </c:pt>
                <c:pt idx="1656">
                  <c:v>150</c:v>
                </c:pt>
                <c:pt idx="1657">
                  <c:v>150</c:v>
                </c:pt>
                <c:pt idx="1658">
                  <c:v>150</c:v>
                </c:pt>
                <c:pt idx="1659">
                  <c:v>150</c:v>
                </c:pt>
                <c:pt idx="1660">
                  <c:v>150</c:v>
                </c:pt>
                <c:pt idx="1661">
                  <c:v>150</c:v>
                </c:pt>
                <c:pt idx="1662">
                  <c:v>150</c:v>
                </c:pt>
                <c:pt idx="1663">
                  <c:v>150</c:v>
                </c:pt>
                <c:pt idx="1664">
                  <c:v>150</c:v>
                </c:pt>
                <c:pt idx="1665">
                  <c:v>150</c:v>
                </c:pt>
                <c:pt idx="1666">
                  <c:v>150</c:v>
                </c:pt>
                <c:pt idx="1667">
                  <c:v>150</c:v>
                </c:pt>
                <c:pt idx="1668">
                  <c:v>150</c:v>
                </c:pt>
                <c:pt idx="1669">
                  <c:v>150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950</c:v>
                </c:pt>
                <c:pt idx="1715">
                  <c:v>950</c:v>
                </c:pt>
                <c:pt idx="1716">
                  <c:v>950</c:v>
                </c:pt>
                <c:pt idx="1717">
                  <c:v>950</c:v>
                </c:pt>
                <c:pt idx="1718">
                  <c:v>950</c:v>
                </c:pt>
                <c:pt idx="1719">
                  <c:v>950</c:v>
                </c:pt>
                <c:pt idx="1720">
                  <c:v>950</c:v>
                </c:pt>
                <c:pt idx="1721">
                  <c:v>950</c:v>
                </c:pt>
                <c:pt idx="1722">
                  <c:v>950</c:v>
                </c:pt>
                <c:pt idx="1723">
                  <c:v>950</c:v>
                </c:pt>
                <c:pt idx="1724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F8-43BD-ACBE-8C0519943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21096"/>
        <c:axId val="570420768"/>
      </c:scatterChart>
      <c:valAx>
        <c:axId val="570421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420768"/>
        <c:crosses val="autoZero"/>
        <c:crossBetween val="midCat"/>
      </c:valAx>
      <c:valAx>
        <c:axId val="57042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421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red.com/story/how-i-became-a-robot-in-london/" TargetMode="Externa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>
                <a:hlinkClick r:id="rId3"/>
              </a:rPr>
              <a:t>https://www.extremetech.com/mobile/285724-1-in-6-us-adults-now-own-a-smartwatch</a:t>
            </a:r>
            <a:endParaRPr lang="es-419" dirty="0"/>
          </a:p>
          <a:p>
            <a:endParaRPr lang="es-419" dirty="0"/>
          </a:p>
          <a:p>
            <a:r>
              <a:rPr lang="es-419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3"/>
              </a:rPr>
              <a:t>https://en.wikipedia.org/wiki/Wired_glove</a:t>
            </a:r>
            <a:endParaRPr lang="es-419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4"/>
              </a:rPr>
              <a:t>https://www.youtube.com/watch?reload=9&amp;v=mpbWQbkl8_g#t=810</a:t>
            </a:r>
            <a:endParaRPr lang="es-419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5"/>
              </a:rPr>
              <a:t>https://towardsdatascience.com/training-a-neural-network-to-detect-gestures-with-opencv-in-python-e09b0a12bdf1</a:t>
            </a:r>
            <a:endParaRPr lang="es-419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es-419">
                <a:hlinkClick r:id="rId6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3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2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 err="1"/>
              <a:t>Normalized</a:t>
            </a:r>
            <a:r>
              <a:rPr lang="es-419" dirty="0"/>
              <a:t> Light</a:t>
            </a:r>
            <a:r>
              <a:rPr lang="es-419" baseline="0" dirty="0"/>
              <a:t> </a:t>
            </a:r>
            <a:r>
              <a:rPr lang="es-419" baseline="0" dirty="0" err="1"/>
              <a:t>Intensity</a:t>
            </a:r>
            <a:endParaRPr lang="es-419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1/30/2020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4" Type="http://schemas.openxmlformats.org/officeDocument/2006/relationships/hyperlink" Target="https://thegadgetflow.com/wp-content/uploads/2016/08/Tap-Strap-Wearable-Keyboard-008.jp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of the Light Dependent Resistor (LDR)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8037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61974"/>
              </p:ext>
            </p:extLst>
          </p:nvPr>
        </p:nvGraphicFramePr>
        <p:xfrm>
          <a:off x="4279898" y="1494050"/>
          <a:ext cx="7628730" cy="52298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800" dirty="0"/>
                        <a:t>Shrink tube</a:t>
                      </a:r>
                    </a:p>
                    <a:p>
                      <a:r>
                        <a:rPr lang="en-US" sz="18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Did not mould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800" dirty="0"/>
                        <a:t>3D Printed Tube</a:t>
                      </a:r>
                    </a:p>
                    <a:p>
                      <a:r>
                        <a:rPr lang="en-US" sz="18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800" dirty="0"/>
                        <a:t>Straw Mold Tube</a:t>
                      </a:r>
                    </a:p>
                    <a:p>
                      <a:r>
                        <a:rPr lang="en-US" sz="18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obtain</a:t>
                      </a:r>
                    </a:p>
                    <a:p>
                      <a:r>
                        <a:rPr lang="en-US" sz="18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1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How to wire LDR - Mini Photocell, LDR - Mini Photocell to Arduino Uno - Mozilla Firefox">
            <a:extLst>
              <a:ext uri="{FF2B5EF4-FFF2-40B4-BE49-F238E27FC236}">
                <a16:creationId xmlns:a16="http://schemas.microsoft.com/office/drawing/2014/main" id="{E2C4EFC9-87C0-46CA-A7F5-5CB7A8915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32682" r="31780" b="14787"/>
          <a:stretch/>
        </p:blipFill>
        <p:spPr>
          <a:xfrm>
            <a:off x="8456003" y="1501000"/>
            <a:ext cx="3520097" cy="360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72.5k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14738" y="1643325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~1cm separation between fibers</a:t>
            </a:r>
          </a:p>
        </p:txBody>
      </p:sp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Determine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endParaRPr lang="en-US" dirty="0"/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20DC54E-9A6B-458B-AEEE-3BC2AB75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79100"/>
              </p:ext>
            </p:extLst>
          </p:nvPr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38124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  <a:blipFill>
                <a:blip r:embed="rId2"/>
                <a:stretch>
                  <a:fillRect l="-458" t="-1211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4E7A-76FD-469C-A6F3-043ABD5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C6FB4-0EEA-4327-A849-29DC9037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769" y="1102864"/>
            <a:ext cx="4227069" cy="5069336"/>
          </a:xfrm>
        </p:spPr>
        <p:txBody>
          <a:bodyPr/>
          <a:lstStyle/>
          <a:p>
            <a:r>
              <a:rPr lang="en-US" dirty="0"/>
              <a:t>The order of the gestures tested was: extend </a:t>
            </a:r>
            <a:r>
              <a:rPr lang="en-US" dirty="0">
                <a:sym typeface="Wingdings" panose="05000000000000000000" pitchFamily="2" charset="2"/>
              </a:rPr>
              <a:t> fist  one done twice</a:t>
            </a:r>
          </a:p>
          <a:p>
            <a:r>
              <a:rPr lang="en-US" dirty="0">
                <a:sym typeface="Wingdings" panose="05000000000000000000" pitchFamily="2" charset="2"/>
              </a:rPr>
              <a:t>Labelled manually as the gesture, relax, or transition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E9181-E9A4-47A0-BA66-D650498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E82122-EE78-4D04-9790-F340ED275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87763"/>
              </p:ext>
            </p:extLst>
          </p:nvPr>
        </p:nvGraphicFramePr>
        <p:xfrm>
          <a:off x="216161" y="2245829"/>
          <a:ext cx="7255565" cy="420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FEEE-9C0E-4338-8A4B-799EF35010A0}"/>
              </a:ext>
            </a:extLst>
          </p:cNvPr>
          <p:cNvCxnSpPr>
            <a:cxnSpLocks/>
          </p:cNvCxnSpPr>
          <p:nvPr/>
        </p:nvCxnSpPr>
        <p:spPr>
          <a:xfrm flipH="1">
            <a:off x="815010" y="1789043"/>
            <a:ext cx="1043607" cy="9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B55C4D-9C71-4E95-9EA0-6A7B5B976BE5}"/>
              </a:ext>
            </a:extLst>
          </p:cNvPr>
          <p:cNvCxnSpPr>
            <a:cxnSpLocks/>
          </p:cNvCxnSpPr>
          <p:nvPr/>
        </p:nvCxnSpPr>
        <p:spPr>
          <a:xfrm flipH="1">
            <a:off x="1336813" y="2027583"/>
            <a:ext cx="1431234" cy="14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11361F-A83C-4C4A-9BF9-0E257701DE1F}"/>
              </a:ext>
            </a:extLst>
          </p:cNvPr>
          <p:cNvCxnSpPr>
            <a:cxnSpLocks/>
          </p:cNvCxnSpPr>
          <p:nvPr/>
        </p:nvCxnSpPr>
        <p:spPr>
          <a:xfrm flipH="1" flipV="1">
            <a:off x="2052430" y="4836269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FAE1CB-76C2-4CB8-9F3B-3A743CA0402E}"/>
              </a:ext>
            </a:extLst>
          </p:cNvPr>
          <p:cNvSpPr txBox="1"/>
          <p:nvPr/>
        </p:nvSpPr>
        <p:spPr>
          <a:xfrm>
            <a:off x="359674" y="1364462"/>
            <a:ext cx="22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time period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803EF-3940-4334-831B-75C0D053B728}"/>
              </a:ext>
            </a:extLst>
          </p:cNvPr>
          <p:cNvSpPr txBox="1"/>
          <p:nvPr/>
        </p:nvSpPr>
        <p:spPr>
          <a:xfrm>
            <a:off x="2457466" y="1648104"/>
            <a:ext cx="17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 period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8A6A9-64E1-4C64-9689-1555D7F70426}"/>
              </a:ext>
            </a:extLst>
          </p:cNvPr>
          <p:cNvSpPr txBox="1"/>
          <p:nvPr/>
        </p:nvSpPr>
        <p:spPr>
          <a:xfrm>
            <a:off x="2457466" y="4917826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Fist period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5E95D-FEEF-44C2-88E5-F49AEF05BECC}"/>
              </a:ext>
            </a:extLst>
          </p:cNvPr>
          <p:cNvCxnSpPr>
            <a:cxnSpLocks/>
          </p:cNvCxnSpPr>
          <p:nvPr/>
        </p:nvCxnSpPr>
        <p:spPr>
          <a:xfrm flipH="1" flipV="1">
            <a:off x="2920837" y="5477721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FAE292-3701-49F3-A9E8-A2D4A169B595}"/>
              </a:ext>
            </a:extLst>
          </p:cNvPr>
          <p:cNvSpPr txBox="1"/>
          <p:nvPr/>
        </p:nvSpPr>
        <p:spPr>
          <a:xfrm>
            <a:off x="3325873" y="5456169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55AA8-1E9B-49E6-8097-1FE077F0C4A8}"/>
              </a:ext>
            </a:extLst>
          </p:cNvPr>
          <p:cNvSpPr txBox="1"/>
          <p:nvPr/>
        </p:nvSpPr>
        <p:spPr>
          <a:xfrm>
            <a:off x="667174" y="5268702"/>
            <a:ext cx="229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period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438009-5D74-4BD9-A922-80AD3CFC558C}"/>
              </a:ext>
            </a:extLst>
          </p:cNvPr>
          <p:cNvCxnSpPr/>
          <p:nvPr/>
        </p:nvCxnSpPr>
        <p:spPr>
          <a:xfrm flipH="1">
            <a:off x="944217" y="5559278"/>
            <a:ext cx="228602" cy="23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1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1250-D0E0-4FF7-8C8F-00E4EF0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Fingerprinting 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A9675D-21A1-48E9-9A7F-3E4554592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706129"/>
              </p:ext>
            </p:extLst>
          </p:nvPr>
        </p:nvGraphicFramePr>
        <p:xfrm>
          <a:off x="4864681" y="3488961"/>
          <a:ext cx="6160170" cy="165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545677711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445467309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1631346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1933265705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8275763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3264541179"/>
                    </a:ext>
                  </a:extLst>
                </a:gridCol>
              </a:tblGrid>
              <a:tr h="412875"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1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 dirty="0">
                          <a:effectLst/>
                        </a:rPr>
                        <a:t>2</a:t>
                      </a:r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 dirty="0">
                          <a:effectLst/>
                        </a:rPr>
                        <a:t>3</a:t>
                      </a:r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 dirty="0">
                          <a:effectLst/>
                        </a:rPr>
                        <a:t>4</a:t>
                      </a:r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 dirty="0">
                          <a:effectLst/>
                        </a:rPr>
                        <a:t>5</a:t>
                      </a:r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935319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u="none" strike="noStrike" dirty="0" err="1">
                          <a:effectLst/>
                        </a:rPr>
                        <a:t>extend</a:t>
                      </a:r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 dirty="0">
                          <a:effectLst/>
                        </a:rPr>
                        <a:t>-25</a:t>
                      </a:r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-80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-200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 dirty="0">
                          <a:effectLst/>
                        </a:rPr>
                        <a:t>-10</a:t>
                      </a:r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622575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u="none" strike="noStrike" dirty="0" err="1">
                          <a:effectLst/>
                        </a:rPr>
                        <a:t>fist</a:t>
                      </a:r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-30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8522167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u="none" strike="noStrike" dirty="0" err="1">
                          <a:effectLst/>
                        </a:rPr>
                        <a:t>one</a:t>
                      </a:r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-10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-30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40713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BC218-EEA2-4600-9640-ABD3DF9D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B51C4-715C-414F-BDF0-210BBD166A71}"/>
              </a:ext>
            </a:extLst>
          </p:cNvPr>
          <p:cNvSpPr txBox="1"/>
          <p:nvPr/>
        </p:nvSpPr>
        <p:spPr>
          <a:xfrm>
            <a:off x="837618" y="1856721"/>
            <a:ext cx="491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two sets of </a:t>
            </a:r>
          </a:p>
        </p:txBody>
      </p:sp>
    </p:spTree>
    <p:extLst>
      <p:ext uri="{BB962C8B-B14F-4D97-AF65-F5344CB8AC3E}">
        <p14:creationId xmlns:p14="http://schemas.microsoft.com/office/powerpoint/2010/main" val="79887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ConclusionS</a:t>
            </a:r>
            <a:r>
              <a:rPr lang="en-US" dirty="0"/>
              <a:t>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is a practical method of detecting deflection in the wrist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</a:t>
            </a:r>
            <a:r>
              <a:rPr lang="en-US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- Tap and other devices are uncomfortable and hard to put on and take off</a:t>
            </a:r>
          </a:p>
          <a:p>
            <a:pPr lvl="2"/>
            <a:r>
              <a:rPr lang="en-US" dirty="0"/>
              <a:t>Cyber glove 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7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49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>
                <a:hlinkClick r:id="rId2"/>
              </a:rPr>
              <a:t>https://orthoinfo.aaos.org/en/diseases--conditions/carpal-tunnel-syndrome/</a:t>
            </a:r>
            <a:endParaRPr lang="es-419" dirty="0"/>
          </a:p>
          <a:p>
            <a:r>
              <a:rPr lang="es-419" dirty="0">
                <a:hlinkClick r:id="rId3"/>
              </a:rPr>
              <a:t>https://www.semanticscholar.org/paper/Wrist-worn-hand-gesture-recognition-based-on-Zhu-Jiang/f4e96b4b658e21c42e32993df63a6d0798c41cdc/figure/1</a:t>
            </a:r>
            <a:endParaRPr lang="es-419" dirty="0"/>
          </a:p>
          <a:p>
            <a:r>
              <a:rPr lang="en-US" dirty="0">
                <a:hlinkClick r:id="rId4"/>
              </a:rPr>
              <a:t>https://thegadgetflow.com/wp-content/uploads/2016/08/Tap-Strap-Wearable-Keyboard-008.jpg</a:t>
            </a:r>
            <a:endParaRPr lang="en-US" dirty="0"/>
          </a:p>
          <a:p>
            <a:r>
              <a:rPr lang="es-419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es-419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/>
              <a:t>Humimic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/>
              <a:t>Humimic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/>
              <a:t>Humimic was too soft and melted/tore due to the body heat. </a:t>
            </a:r>
          </a:p>
          <a:p>
            <a:pPr lvl="1"/>
            <a:r>
              <a:rPr lang="en-US" dirty="0"/>
              <a:t>Humimic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171648" cy="5035550"/>
          </a:xfrm>
        </p:spPr>
        <p:txBody>
          <a:bodyPr>
            <a:normAutofit/>
          </a:bodyPr>
          <a:lstStyle/>
          <a:p>
            <a:r>
              <a:rPr lang="en-US" dirty="0" err="1"/>
              <a:t>OPTIAssist</a:t>
            </a:r>
            <a:r>
              <a:rPr lang="en-US" dirty="0"/>
              <a:t>: 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total internal reflection is determined by: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SolidWorks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B5B68-3292-4F61-A7F2-5D09C84AB9C7}"/>
              </a:ext>
            </a:extLst>
          </p:cNvPr>
          <p:cNvGrpSpPr/>
          <p:nvPr/>
        </p:nvGrpSpPr>
        <p:grpSpPr>
          <a:xfrm>
            <a:off x="6096000" y="3007705"/>
            <a:ext cx="5116576" cy="3556960"/>
            <a:chOff x="3907835" y="2799905"/>
            <a:chExt cx="5116576" cy="3556960"/>
          </a:xfrm>
        </p:grpSpPr>
        <p:pic>
          <p:nvPicPr>
            <p:cNvPr id="30" name="Picture 29" descr="A picture containing indoor, sitting, room, white&#10;&#10;Description automatically generated">
              <a:extLst>
                <a:ext uri="{FF2B5EF4-FFF2-40B4-BE49-F238E27FC236}">
                  <a16:creationId xmlns:a16="http://schemas.microsoft.com/office/drawing/2014/main" id="{FCFDCBED-F91A-4875-96D9-EDE5664B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9"/>
            <a:stretch/>
          </p:blipFill>
          <p:spPr>
            <a:xfrm>
              <a:off x="3907835" y="2799905"/>
              <a:ext cx="5116576" cy="3556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355937-B9C5-40E1-8D28-1B4FCCFEBBC3}"/>
                </a:ext>
              </a:extLst>
            </p:cNvPr>
            <p:cNvSpPr txBox="1"/>
            <p:nvPr/>
          </p:nvSpPr>
          <p:spPr>
            <a:xfrm>
              <a:off x="6090920" y="279990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0AE27-2132-4EA4-AEEA-9A9C9DCDF2CA}"/>
                </a:ext>
              </a:extLst>
            </p:cNvPr>
            <p:cNvSpPr txBox="1"/>
            <p:nvPr/>
          </p:nvSpPr>
          <p:spPr>
            <a:xfrm>
              <a:off x="6090920" y="5987533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39A0FD-5177-4DED-A06F-2FBF9C1A4E76}"/>
                </a:ext>
              </a:extLst>
            </p:cNvPr>
            <p:cNvSpPr txBox="1"/>
            <p:nvPr/>
          </p:nvSpPr>
          <p:spPr>
            <a:xfrm rot="16200000">
              <a:off x="7994864" y="4915962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51D391-5823-4BAD-86AF-0CCBF53ABDEC}"/>
                </a:ext>
              </a:extLst>
            </p:cNvPr>
            <p:cNvSpPr txBox="1"/>
            <p:nvPr/>
          </p:nvSpPr>
          <p:spPr>
            <a:xfrm rot="16200000">
              <a:off x="6637886" y="4873424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12CBA1-18DB-4BAC-88A0-914ABD29E368}"/>
                </a:ext>
              </a:extLst>
            </p:cNvPr>
            <p:cNvSpPr txBox="1"/>
            <p:nvPr/>
          </p:nvSpPr>
          <p:spPr>
            <a:xfrm rot="16200000">
              <a:off x="3934759" y="479843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37AD92-6AF8-4DDB-A303-DBF83C857735}"/>
                </a:ext>
              </a:extLst>
            </p:cNvPr>
            <p:cNvSpPr txBox="1"/>
            <p:nvPr/>
          </p:nvSpPr>
          <p:spPr>
            <a:xfrm rot="16200000">
              <a:off x="5353849" y="479843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4061</TotalTime>
  <Words>3669</Words>
  <Application>Microsoft Office PowerPoint</Application>
  <PresentationFormat>Widescreen</PresentationFormat>
  <Paragraphs>601</Paragraphs>
  <Slides>40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 (1)</vt:lpstr>
      <vt:lpstr>Optical Fibers as Sensors (2)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Identifying a Single Gesture</vt:lpstr>
      <vt:lpstr>Phase 3: Data analysis [Different Gestures xxx]</vt:lpstr>
      <vt:lpstr>PHASE 3: Handling Changing Readings</vt:lpstr>
      <vt:lpstr>Labelling the data</vt:lpstr>
      <vt:lpstr>Phase 3: data analysis [Extend] Labelling the data</vt:lpstr>
      <vt:lpstr>Handling a mixture of gestures</vt:lpstr>
      <vt:lpstr>Fingerprinting the data</vt:lpstr>
      <vt:lpstr>ConclusionS and next steps</vt:lpstr>
      <vt:lpstr>code</vt:lpstr>
      <vt:lpstr>code</vt:lpstr>
      <vt:lpstr>code</vt:lpstr>
      <vt:lpstr>code</vt:lpstr>
      <vt:lpstr>bIBLIOGRAPHY</vt:lpstr>
      <vt:lpstr>Possible questions </vt:lpstr>
      <vt:lpstr>Photo credit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162</cp:revision>
  <dcterms:created xsi:type="dcterms:W3CDTF">2019-12-31T04:11:05Z</dcterms:created>
  <dcterms:modified xsi:type="dcterms:W3CDTF">2020-01-30T03:24:34Z</dcterms:modified>
</cp:coreProperties>
</file>